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61" r:id="rId5"/>
    <p:sldId id="263" r:id="rId6"/>
    <p:sldId id="264" r:id="rId7"/>
    <p:sldId id="265" r:id="rId8"/>
    <p:sldId id="272" r:id="rId9"/>
    <p:sldId id="270" r:id="rId10"/>
    <p:sldId id="273" r:id="rId11"/>
    <p:sldId id="268" r:id="rId12"/>
    <p:sldId id="266" r:id="rId13"/>
    <p:sldId id="267" r:id="rId14"/>
    <p:sldId id="269" r:id="rId15"/>
    <p:sldId id="271" r:id="rId16"/>
    <p:sldId id="274" r:id="rId17"/>
    <p:sldId id="257" r:id="rId18"/>
    <p:sldId id="275" r:id="rId19"/>
    <p:sldId id="288" r:id="rId20"/>
    <p:sldId id="278" r:id="rId21"/>
    <p:sldId id="277" r:id="rId22"/>
    <p:sldId id="287" r:id="rId23"/>
    <p:sldId id="280" r:id="rId24"/>
    <p:sldId id="276" r:id="rId25"/>
    <p:sldId id="279" r:id="rId26"/>
    <p:sldId id="282" r:id="rId27"/>
    <p:sldId id="283" r:id="rId28"/>
    <p:sldId id="281" r:id="rId29"/>
    <p:sldId id="284" r:id="rId30"/>
    <p:sldId id="286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80808"/>
    <a:srgbClr val="FA0234"/>
    <a:srgbClr val="FC325B"/>
    <a:srgbClr val="FA738E"/>
    <a:srgbClr val="C3E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F0D48-2A5A-F105-049D-C2086F471172}" v="1045" dt="2023-06-28T14:08:38.181"/>
    <p1510:client id="{049CF3B2-0B7B-9ECF-8FF1-34E1D6019228}" v="421" dt="2023-06-27T12:42:24.740"/>
    <p1510:client id="{07627949-A40F-8D8F-86A9-1F701592FA0E}" v="135" dt="2023-06-27T11:49:06.898"/>
    <p1510:client id="{08A0C98D-5196-40C8-B529-359642AFB39A}" v="77" dt="2023-06-27T09:25:55.928"/>
    <p1510:client id="{11C8C780-4A9A-F4A2-3A73-F1A3E0906CE5}" v="305" dt="2023-06-28T08:30:10.712"/>
    <p1510:client id="{334FD4FE-0EEB-5A43-AC97-9FD55A69A352}" v="5" dt="2023-06-28T08:45:32.334"/>
    <p1510:client id="{4A7818CB-29F2-3D6B-AB64-AD23863AB070}" v="439" dt="2023-06-28T13:34:35.759"/>
    <p1510:client id="{6B8DCB28-F5F3-A973-B1F5-7FC43B083E10}" v="266" dt="2023-06-27T09:48:25.838"/>
    <p1510:client id="{A0980E9D-52C8-4723-9045-E03B379197AF}" v="696" dt="2023-06-28T07:57:45.291"/>
    <p1510:client id="{C888AE38-691C-CC1F-FEA5-485BA4ADC45F}" v="40" dt="2023-06-28T11:08:27.661"/>
    <p1510:client id="{DE042D84-FA67-F0D9-6C38-8E863E675518}" v="1" dt="2023-06-27T13:58:33.903"/>
    <p1510:client id="{E6923490-2054-C884-C811-6DAAFF72EB90}" v="538" dt="2023-06-27T13:33:59.828"/>
    <p1510:client id="{E98FB2E1-93F4-F9ED-F3A9-A098D0836BB9}" v="105" dt="2023-06-27T10:53:54.146"/>
    <p1510:client id="{E9AE552B-2A43-2A0E-570E-24648CCB4F11}" v="457" dt="2023-06-28T07:22:13.560"/>
    <p1510:client id="{F71C48B7-05ED-1E45-9A11-78D30C991FC1}" v="1" dt="2023-06-28T13:35:00.864"/>
    <p1510:client id="{F87D56D7-771D-5A41-E2F7-A5CA5C60D020}" v="229" dt="2023-06-27T11:29:08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Deac" userId="S::dan.deac@arobs.com::9825a207-c863-4cfa-b2e8-63cc145000ba" providerId="AD" clId="Web-{334FD4FE-0EEB-5A43-AC97-9FD55A69A352}"/>
    <pc:docChg chg="modSld">
      <pc:chgData name="Dan Deac" userId="S::dan.deac@arobs.com::9825a207-c863-4cfa-b2e8-63cc145000ba" providerId="AD" clId="Web-{334FD4FE-0EEB-5A43-AC97-9FD55A69A352}" dt="2023-06-28T08:45:32.334" v="5" actId="14100"/>
      <pc:docMkLst>
        <pc:docMk/>
      </pc:docMkLst>
      <pc:sldChg chg="addSp delSp modSp">
        <pc:chgData name="Dan Deac" userId="S::dan.deac@arobs.com::9825a207-c863-4cfa-b2e8-63cc145000ba" providerId="AD" clId="Web-{334FD4FE-0EEB-5A43-AC97-9FD55A69A352}" dt="2023-06-28T08:45:32.334" v="5" actId="14100"/>
        <pc:sldMkLst>
          <pc:docMk/>
          <pc:sldMk cId="109857222" sldId="256"/>
        </pc:sldMkLst>
        <pc:spChg chg="mod">
          <ac:chgData name="Dan Deac" userId="S::dan.deac@arobs.com::9825a207-c863-4cfa-b2e8-63cc145000ba" providerId="AD" clId="Web-{334FD4FE-0EEB-5A43-AC97-9FD55A69A352}" dt="2023-06-28T08:44:49.630" v="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 Deac" userId="S::dan.deac@arobs.com::9825a207-c863-4cfa-b2e8-63cc145000ba" providerId="AD" clId="Web-{334FD4FE-0EEB-5A43-AC97-9FD55A69A352}" dt="2023-06-28T08:44:49.630" v="3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Dan Deac" userId="S::dan.deac@arobs.com::9825a207-c863-4cfa-b2e8-63cc145000ba" providerId="AD" clId="Web-{334FD4FE-0EEB-5A43-AC97-9FD55A69A352}" dt="2023-06-28T08:44:49.630" v="3"/>
          <ac:spMkLst>
            <pc:docMk/>
            <pc:sldMk cId="109857222" sldId="256"/>
            <ac:spMk id="45" creationId="{657F69E0-C4B0-4BEC-A689-4F8D877F05D4}"/>
          </ac:spMkLst>
        </pc:spChg>
        <pc:spChg chg="del">
          <ac:chgData name="Dan Deac" userId="S::dan.deac@arobs.com::9825a207-c863-4cfa-b2e8-63cc145000ba" providerId="AD" clId="Web-{334FD4FE-0EEB-5A43-AC97-9FD55A69A352}" dt="2023-06-28T08:44:49.630" v="3"/>
          <ac:spMkLst>
            <pc:docMk/>
            <pc:sldMk cId="109857222" sldId="256"/>
            <ac:spMk id="47" creationId="{9F6380B4-6A1C-481E-8408-B4E6C75B9B81}"/>
          </ac:spMkLst>
        </pc:spChg>
        <pc:spChg chg="add">
          <ac:chgData name="Dan Deac" userId="S::dan.deac@arobs.com::9825a207-c863-4cfa-b2e8-63cc145000ba" providerId="AD" clId="Web-{334FD4FE-0EEB-5A43-AC97-9FD55A69A352}" dt="2023-06-28T08:44:49.630" v="3"/>
          <ac:spMkLst>
            <pc:docMk/>
            <pc:sldMk cId="109857222" sldId="256"/>
            <ac:spMk id="52" creationId="{84CA08B7-4716-4E27-A721-D79C91A21507}"/>
          </ac:spMkLst>
        </pc:spChg>
        <pc:spChg chg="add">
          <ac:chgData name="Dan Deac" userId="S::dan.deac@arobs.com::9825a207-c863-4cfa-b2e8-63cc145000ba" providerId="AD" clId="Web-{334FD4FE-0EEB-5A43-AC97-9FD55A69A352}" dt="2023-06-28T08:44:49.630" v="3"/>
          <ac:spMkLst>
            <pc:docMk/>
            <pc:sldMk cId="109857222" sldId="256"/>
            <ac:spMk id="54" creationId="{94714483-7072-431F-9DBE-87F44E4D44BC}"/>
          </ac:spMkLst>
        </pc:spChg>
        <pc:spChg chg="add">
          <ac:chgData name="Dan Deac" userId="S::dan.deac@arobs.com::9825a207-c863-4cfa-b2e8-63cc145000ba" providerId="AD" clId="Web-{334FD4FE-0EEB-5A43-AC97-9FD55A69A352}" dt="2023-06-28T08:44:49.630" v="3"/>
          <ac:spMkLst>
            <pc:docMk/>
            <pc:sldMk cId="109857222" sldId="256"/>
            <ac:spMk id="56" creationId="{495892E1-F4A5-4991-AC52-4F417B14A2A2}"/>
          </ac:spMkLst>
        </pc:spChg>
        <pc:spChg chg="add">
          <ac:chgData name="Dan Deac" userId="S::dan.deac@arobs.com::9825a207-c863-4cfa-b2e8-63cc145000ba" providerId="AD" clId="Web-{334FD4FE-0EEB-5A43-AC97-9FD55A69A352}" dt="2023-06-28T08:44:49.630" v="3"/>
          <ac:spMkLst>
            <pc:docMk/>
            <pc:sldMk cId="109857222" sldId="256"/>
            <ac:spMk id="66" creationId="{17BC89B9-A6CD-482B-9352-638D0E05ACAC}"/>
          </ac:spMkLst>
        </pc:spChg>
        <pc:spChg chg="add">
          <ac:chgData name="Dan Deac" userId="S::dan.deac@arobs.com::9825a207-c863-4cfa-b2e8-63cc145000ba" providerId="AD" clId="Web-{334FD4FE-0EEB-5A43-AC97-9FD55A69A352}" dt="2023-06-28T08:44:49.630" v="3"/>
          <ac:spMkLst>
            <pc:docMk/>
            <pc:sldMk cId="109857222" sldId="256"/>
            <ac:spMk id="68" creationId="{E2683E3F-F855-4549-84F8-42064EC0F247}"/>
          </ac:spMkLst>
        </pc:spChg>
        <pc:grpChg chg="add">
          <ac:chgData name="Dan Deac" userId="S::dan.deac@arobs.com::9825a207-c863-4cfa-b2e8-63cc145000ba" providerId="AD" clId="Web-{334FD4FE-0EEB-5A43-AC97-9FD55A69A352}" dt="2023-06-28T08:44:49.630" v="3"/>
          <ac:grpSpMkLst>
            <pc:docMk/>
            <pc:sldMk cId="109857222" sldId="256"/>
            <ac:grpSpMk id="58" creationId="{34042933-0A94-4AA9-97E0-FB2288C19113}"/>
          </ac:grpSpMkLst>
        </pc:grpChg>
        <pc:grpChg chg="add">
          <ac:chgData name="Dan Deac" userId="S::dan.deac@arobs.com::9825a207-c863-4cfa-b2e8-63cc145000ba" providerId="AD" clId="Web-{334FD4FE-0EEB-5A43-AC97-9FD55A69A352}" dt="2023-06-28T08:44:49.630" v="3"/>
          <ac:grpSpMkLst>
            <pc:docMk/>
            <pc:sldMk cId="109857222" sldId="256"/>
            <ac:grpSpMk id="70" creationId="{8FC90B1E-0223-4440-AF22-8F32F6F0C7D2}"/>
          </ac:grpSpMkLst>
        </pc:grpChg>
        <pc:grpChg chg="add">
          <ac:chgData name="Dan Deac" userId="S::dan.deac@arobs.com::9825a207-c863-4cfa-b2e8-63cc145000ba" providerId="AD" clId="Web-{334FD4FE-0EEB-5A43-AC97-9FD55A69A352}" dt="2023-06-28T08:44:49.630" v="3"/>
          <ac:grpSpMkLst>
            <pc:docMk/>
            <pc:sldMk cId="109857222" sldId="256"/>
            <ac:grpSpMk id="76" creationId="{11CE155D-684B-4F5E-B835-C52765E310E7}"/>
          </ac:grpSpMkLst>
        </pc:grpChg>
        <pc:picChg chg="mod">
          <ac:chgData name="Dan Deac" userId="S::dan.deac@arobs.com::9825a207-c863-4cfa-b2e8-63cc145000ba" providerId="AD" clId="Web-{334FD4FE-0EEB-5A43-AC97-9FD55A69A352}" dt="2023-06-28T08:45:32.334" v="5" actId="14100"/>
          <ac:picMkLst>
            <pc:docMk/>
            <pc:sldMk cId="109857222" sldId="256"/>
            <ac:picMk id="5" creationId="{D3A02832-A74E-1373-6034-FB5251F58785}"/>
          </ac:picMkLst>
        </pc:picChg>
      </pc:sldChg>
      <pc:sldChg chg="delAnim">
        <pc:chgData name="Dan Deac" userId="S::dan.deac@arobs.com::9825a207-c863-4cfa-b2e8-63cc145000ba" providerId="AD" clId="Web-{334FD4FE-0EEB-5A43-AC97-9FD55A69A352}" dt="2023-06-28T08:41:52.875" v="0"/>
        <pc:sldMkLst>
          <pc:docMk/>
          <pc:sldMk cId="3468242394" sldId="284"/>
        </pc:sldMkLst>
      </pc:sldChg>
    </pc:docChg>
  </pc:docChgLst>
  <pc:docChgLst>
    <pc:chgData name="Dan Deac" userId="S::dan.deac@arobs.com::9825a207-c863-4cfa-b2e8-63cc145000ba" providerId="AD" clId="Web-{F71C48B7-05ED-1E45-9A11-78D30C991FC1}"/>
    <pc:docChg chg="modSld">
      <pc:chgData name="Dan Deac" userId="S::dan.deac@arobs.com::9825a207-c863-4cfa-b2e8-63cc145000ba" providerId="AD" clId="Web-{F71C48B7-05ED-1E45-9A11-78D30C991FC1}" dt="2023-06-28T13:35:00.864" v="0" actId="20577"/>
      <pc:docMkLst>
        <pc:docMk/>
      </pc:docMkLst>
      <pc:sldChg chg="modSp">
        <pc:chgData name="Dan Deac" userId="S::dan.deac@arobs.com::9825a207-c863-4cfa-b2e8-63cc145000ba" providerId="AD" clId="Web-{F71C48B7-05ED-1E45-9A11-78D30C991FC1}" dt="2023-06-28T13:35:00.864" v="0" actId="20577"/>
        <pc:sldMkLst>
          <pc:docMk/>
          <pc:sldMk cId="4151625124" sldId="257"/>
        </pc:sldMkLst>
        <pc:spChg chg="mod">
          <ac:chgData name="Dan Deac" userId="S::dan.deac@arobs.com::9825a207-c863-4cfa-b2e8-63cc145000ba" providerId="AD" clId="Web-{F71C48B7-05ED-1E45-9A11-78D30C991FC1}" dt="2023-06-28T13:35:00.864" v="0" actId="20577"/>
          <ac:spMkLst>
            <pc:docMk/>
            <pc:sldMk cId="4151625124" sldId="257"/>
            <ac:spMk id="6" creationId="{6DAB8C70-0888-4109-969D-EAE06A0A9AFE}"/>
          </ac:spMkLst>
        </pc:spChg>
      </pc:sldChg>
    </pc:docChg>
  </pc:docChgLst>
  <pc:docChgLst>
    <pc:chgData clId="Web-{08A0C98D-5196-40C8-B529-359642AFB39A}"/>
    <pc:docChg chg="modSld">
      <pc:chgData name="" userId="" providerId="" clId="Web-{08A0C98D-5196-40C8-B529-359642AFB39A}" dt="2023-06-27T08:58:26.155" v="0" actId="20577"/>
      <pc:docMkLst>
        <pc:docMk/>
      </pc:docMkLst>
      <pc:sldChg chg="modSp">
        <pc:chgData name="" userId="" providerId="" clId="Web-{08A0C98D-5196-40C8-B529-359642AFB39A}" dt="2023-06-27T08:58:26.155" v="0" actId="20577"/>
        <pc:sldMkLst>
          <pc:docMk/>
          <pc:sldMk cId="109857222" sldId="256"/>
        </pc:sldMkLst>
        <pc:spChg chg="mod">
          <ac:chgData name="" userId="" providerId="" clId="Web-{08A0C98D-5196-40C8-B529-359642AFB39A}" dt="2023-06-27T08:58:26.155" v="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Dan Deac" userId="S::dan.deac@arobs.com::9825a207-c863-4cfa-b2e8-63cc145000ba" providerId="AD" clId="Web-{08A0C98D-5196-40C8-B529-359642AFB39A}"/>
    <pc:docChg chg="addSld modSld">
      <pc:chgData name="Dan Deac" userId="S::dan.deac@arobs.com::9825a207-c863-4cfa-b2e8-63cc145000ba" providerId="AD" clId="Web-{08A0C98D-5196-40C8-B529-359642AFB39A}" dt="2023-06-27T09:25:55.928" v="72" actId="14100"/>
      <pc:docMkLst>
        <pc:docMk/>
      </pc:docMkLst>
      <pc:sldChg chg="addSp delSp modSp mod setBg addAnim setClrOvrMap">
        <pc:chgData name="Dan Deac" userId="S::dan.deac@arobs.com::9825a207-c863-4cfa-b2e8-63cc145000ba" providerId="AD" clId="Web-{08A0C98D-5196-40C8-B529-359642AFB39A}" dt="2023-06-27T09:25:55.928" v="72" actId="14100"/>
        <pc:sldMkLst>
          <pc:docMk/>
          <pc:sldMk cId="109857222" sldId="256"/>
        </pc:sldMkLst>
        <pc:spChg chg="mod">
          <ac:chgData name="Dan Deac" userId="S::dan.deac@arobs.com::9825a207-c863-4cfa-b2e8-63cc145000ba" providerId="AD" clId="Web-{08A0C98D-5196-40C8-B529-359642AFB39A}" dt="2023-06-27T09:23:29.346" v="58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 Deac" userId="S::dan.deac@arobs.com::9825a207-c863-4cfa-b2e8-63cc145000ba" providerId="AD" clId="Web-{08A0C98D-5196-40C8-B529-359642AFB39A}" dt="2023-06-27T09:25:55.928" v="72" actId="14100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Dan Deac" userId="S::dan.deac@arobs.com::9825a207-c863-4cfa-b2e8-63cc145000ba" providerId="AD" clId="Web-{08A0C98D-5196-40C8-B529-359642AFB39A}" dt="2023-06-27T09:22:59.799" v="53"/>
          <ac:spMkLst>
            <pc:docMk/>
            <pc:sldMk cId="109857222" sldId="256"/>
            <ac:spMk id="9" creationId="{71B2258F-86CA-4D4D-8270-BC05FCDEBFB3}"/>
          </ac:spMkLst>
        </pc:spChg>
        <pc:spChg chg="add">
          <ac:chgData name="Dan Deac" userId="S::dan.deac@arobs.com::9825a207-c863-4cfa-b2e8-63cc145000ba" providerId="AD" clId="Web-{08A0C98D-5196-40C8-B529-359642AFB39A}" dt="2023-06-27T09:22:59.799" v="53"/>
          <ac:spMkLst>
            <pc:docMk/>
            <pc:sldMk cId="109857222" sldId="256"/>
            <ac:spMk id="14" creationId="{94714483-7072-431F-9DBE-87F44E4D44BC}"/>
          </ac:spMkLst>
        </pc:spChg>
        <pc:spChg chg="add">
          <ac:chgData name="Dan Deac" userId="S::dan.deac@arobs.com::9825a207-c863-4cfa-b2e8-63cc145000ba" providerId="AD" clId="Web-{08A0C98D-5196-40C8-B529-359642AFB39A}" dt="2023-06-27T09:22:59.799" v="53"/>
          <ac:spMkLst>
            <pc:docMk/>
            <pc:sldMk cId="109857222" sldId="256"/>
            <ac:spMk id="16" creationId="{495892E1-F4A5-4991-AC52-4F417B14A2A2}"/>
          </ac:spMkLst>
        </pc:spChg>
        <pc:spChg chg="add">
          <ac:chgData name="Dan Deac" userId="S::dan.deac@arobs.com::9825a207-c863-4cfa-b2e8-63cc145000ba" providerId="AD" clId="Web-{08A0C98D-5196-40C8-B529-359642AFB39A}" dt="2023-06-27T09:22:59.799" v="53"/>
          <ac:spMkLst>
            <pc:docMk/>
            <pc:sldMk cId="109857222" sldId="256"/>
            <ac:spMk id="26" creationId="{E2683E3F-F855-4549-84F8-42064EC0F247}"/>
          </ac:spMkLst>
        </pc:spChg>
        <pc:spChg chg="add">
          <ac:chgData name="Dan Deac" userId="S::dan.deac@arobs.com::9825a207-c863-4cfa-b2e8-63cc145000ba" providerId="AD" clId="Web-{08A0C98D-5196-40C8-B529-359642AFB39A}" dt="2023-06-27T09:22:59.799" v="53"/>
          <ac:spMkLst>
            <pc:docMk/>
            <pc:sldMk cId="109857222" sldId="256"/>
            <ac:spMk id="34" creationId="{832F3179-0CD5-40C8-9939-D8355006F7BA}"/>
          </ac:spMkLst>
        </pc:spChg>
        <pc:grpChg chg="add">
          <ac:chgData name="Dan Deac" userId="S::dan.deac@arobs.com::9825a207-c863-4cfa-b2e8-63cc145000ba" providerId="AD" clId="Web-{08A0C98D-5196-40C8-B529-359642AFB39A}" dt="2023-06-27T09:22:59.799" v="53"/>
          <ac:grpSpMkLst>
            <pc:docMk/>
            <pc:sldMk cId="109857222" sldId="256"/>
            <ac:grpSpMk id="18" creationId="{ACF597F8-76AA-44FA-8E6A-06223B66C0DD}"/>
          </ac:grpSpMkLst>
        </pc:grpChg>
        <pc:grpChg chg="add">
          <ac:chgData name="Dan Deac" userId="S::dan.deac@arobs.com::9825a207-c863-4cfa-b2e8-63cc145000ba" providerId="AD" clId="Web-{08A0C98D-5196-40C8-B529-359642AFB39A}" dt="2023-06-27T09:22:59.799" v="53"/>
          <ac:grpSpMkLst>
            <pc:docMk/>
            <pc:sldMk cId="109857222" sldId="256"/>
            <ac:grpSpMk id="28" creationId="{8FC90B1E-0223-4440-AF22-8F32F6F0C7D2}"/>
          </ac:grpSpMkLst>
        </pc:grpChg>
        <pc:grpChg chg="add">
          <ac:chgData name="Dan Deac" userId="S::dan.deac@arobs.com::9825a207-c863-4cfa-b2e8-63cc145000ba" providerId="AD" clId="Web-{08A0C98D-5196-40C8-B529-359642AFB39A}" dt="2023-06-27T09:22:59.799" v="53"/>
          <ac:grpSpMkLst>
            <pc:docMk/>
            <pc:sldMk cId="109857222" sldId="256"/>
            <ac:grpSpMk id="36" creationId="{11CE155D-684B-4F5E-B835-C52765E310E7}"/>
          </ac:grpSpMkLst>
        </pc:grpChg>
        <pc:picChg chg="add mod">
          <ac:chgData name="Dan Deac" userId="S::dan.deac@arobs.com::9825a207-c863-4cfa-b2e8-63cc145000ba" providerId="AD" clId="Web-{08A0C98D-5196-40C8-B529-359642AFB39A}" dt="2023-06-27T09:23:59.050" v="61" actId="14100"/>
          <ac:picMkLst>
            <pc:docMk/>
            <pc:sldMk cId="109857222" sldId="256"/>
            <ac:picMk id="5" creationId="{D3A02832-A74E-1373-6034-FB5251F58785}"/>
          </ac:picMkLst>
        </pc:picChg>
      </pc:sldChg>
      <pc:sldChg chg="addSp modSp new">
        <pc:chgData name="Dan Deac" userId="S::dan.deac@arobs.com::9825a207-c863-4cfa-b2e8-63cc145000ba" providerId="AD" clId="Web-{08A0C98D-5196-40C8-B529-359642AFB39A}" dt="2023-06-27T09:25:22.021" v="70" actId="14100"/>
        <pc:sldMkLst>
          <pc:docMk/>
          <pc:sldMk cId="4151625124" sldId="257"/>
        </pc:sldMkLst>
        <pc:spChg chg="mod">
          <ac:chgData name="Dan Deac" userId="S::dan.deac@arobs.com::9825a207-c863-4cfa-b2e8-63cc145000ba" providerId="AD" clId="Web-{08A0C98D-5196-40C8-B529-359642AFB39A}" dt="2023-06-27T09:25:22.021" v="70" actId="14100"/>
          <ac:spMkLst>
            <pc:docMk/>
            <pc:sldMk cId="4151625124" sldId="257"/>
            <ac:spMk id="2" creationId="{C0AA2A9C-661F-459F-562A-BF6C3288263E}"/>
          </ac:spMkLst>
        </pc:spChg>
        <pc:spChg chg="mod">
          <ac:chgData name="Dan Deac" userId="S::dan.deac@arobs.com::9825a207-c863-4cfa-b2e8-63cc145000ba" providerId="AD" clId="Web-{08A0C98D-5196-40C8-B529-359642AFB39A}" dt="2023-06-27T08:59:26.563" v="24" actId="20577"/>
          <ac:spMkLst>
            <pc:docMk/>
            <pc:sldMk cId="4151625124" sldId="257"/>
            <ac:spMk id="3" creationId="{515D5585-DF3E-D27C-AEBD-A7715E146B0B}"/>
          </ac:spMkLst>
        </pc:spChg>
        <pc:picChg chg="add mod">
          <ac:chgData name="Dan Deac" userId="S::dan.deac@arobs.com::9825a207-c863-4cfa-b2e8-63cc145000ba" providerId="AD" clId="Web-{08A0C98D-5196-40C8-B529-359642AFB39A}" dt="2023-06-27T09:00:05.315" v="26" actId="14100"/>
          <ac:picMkLst>
            <pc:docMk/>
            <pc:sldMk cId="4151625124" sldId="257"/>
            <ac:picMk id="4" creationId="{B706E9B4-9CC7-8719-B3DB-56E85AE9FA8E}"/>
          </ac:picMkLst>
        </pc:picChg>
      </pc:sldChg>
    </pc:docChg>
  </pc:docChgLst>
  <pc:docChgLst>
    <pc:chgData name="Dan Deac" userId="S::dan.deac@arobs.com::9825a207-c863-4cfa-b2e8-63cc145000ba" providerId="AD" clId="Web-{049CF3B2-0B7B-9ECF-8FF1-34E1D6019228}"/>
    <pc:docChg chg="addSld delSld modSld sldOrd">
      <pc:chgData name="Dan Deac" userId="S::dan.deac@arobs.com::9825a207-c863-4cfa-b2e8-63cc145000ba" providerId="AD" clId="Web-{049CF3B2-0B7B-9ECF-8FF1-34E1D6019228}" dt="2023-06-27T12:42:24.740" v="437" actId="20577"/>
      <pc:docMkLst>
        <pc:docMk/>
      </pc:docMkLst>
      <pc:sldChg chg="ord">
        <pc:chgData name="Dan Deac" userId="S::dan.deac@arobs.com::9825a207-c863-4cfa-b2e8-63cc145000ba" providerId="AD" clId="Web-{049CF3B2-0B7B-9ECF-8FF1-34E1D6019228}" dt="2023-06-27T12:05:21.422" v="0"/>
        <pc:sldMkLst>
          <pc:docMk/>
          <pc:sldMk cId="3749321417" sldId="258"/>
        </pc:sldMkLst>
      </pc:sldChg>
      <pc:sldChg chg="modSp">
        <pc:chgData name="Dan Deac" userId="S::dan.deac@arobs.com::9825a207-c863-4cfa-b2e8-63cc145000ba" providerId="AD" clId="Web-{049CF3B2-0B7B-9ECF-8FF1-34E1D6019228}" dt="2023-06-27T12:21:38.792" v="250" actId="20577"/>
        <pc:sldMkLst>
          <pc:docMk/>
          <pc:sldMk cId="3345118746" sldId="260"/>
        </pc:sldMkLst>
        <pc:graphicFrameChg chg="modGraphic">
          <ac:chgData name="Dan Deac" userId="S::dan.deac@arobs.com::9825a207-c863-4cfa-b2e8-63cc145000ba" providerId="AD" clId="Web-{049CF3B2-0B7B-9ECF-8FF1-34E1D6019228}" dt="2023-06-27T12:21:38.792" v="250" actId="20577"/>
          <ac:graphicFrameMkLst>
            <pc:docMk/>
            <pc:sldMk cId="3345118746" sldId="260"/>
            <ac:graphicFrameMk id="5" creationId="{F75FA7C2-FC70-C1EB-688A-B7FFDBF3CBF4}"/>
          </ac:graphicFrameMkLst>
        </pc:graphicFrameChg>
      </pc:sldChg>
      <pc:sldChg chg="modSp">
        <pc:chgData name="Dan Deac" userId="S::dan.deac@arobs.com::9825a207-c863-4cfa-b2e8-63cc145000ba" providerId="AD" clId="Web-{049CF3B2-0B7B-9ECF-8FF1-34E1D6019228}" dt="2023-06-27T12:15:37.989" v="166" actId="20577"/>
        <pc:sldMkLst>
          <pc:docMk/>
          <pc:sldMk cId="1722921992" sldId="265"/>
        </pc:sldMkLst>
        <pc:spChg chg="mod">
          <ac:chgData name="Dan Deac" userId="S::dan.deac@arobs.com::9825a207-c863-4cfa-b2e8-63cc145000ba" providerId="AD" clId="Web-{049CF3B2-0B7B-9ECF-8FF1-34E1D6019228}" dt="2023-06-27T12:15:37.989" v="166" actId="20577"/>
          <ac:spMkLst>
            <pc:docMk/>
            <pc:sldMk cId="1722921992" sldId="265"/>
            <ac:spMk id="3" creationId="{D01B1421-CE97-F878-DD96-E3569BA222C6}"/>
          </ac:spMkLst>
        </pc:spChg>
      </pc:sldChg>
      <pc:sldChg chg="addSp modSp new mod setBg">
        <pc:chgData name="Dan Deac" userId="S::dan.deac@arobs.com::9825a207-c863-4cfa-b2e8-63cc145000ba" providerId="AD" clId="Web-{049CF3B2-0B7B-9ECF-8FF1-34E1D6019228}" dt="2023-06-27T12:33:43.350" v="321" actId="20577"/>
        <pc:sldMkLst>
          <pc:docMk/>
          <pc:sldMk cId="2231027694" sldId="266"/>
        </pc:sldMkLst>
        <pc:spChg chg="mod">
          <ac:chgData name="Dan Deac" userId="S::dan.deac@arobs.com::9825a207-c863-4cfa-b2e8-63cc145000ba" providerId="AD" clId="Web-{049CF3B2-0B7B-9ECF-8FF1-34E1D6019228}" dt="2023-06-27T12:20:38.538" v="231"/>
          <ac:spMkLst>
            <pc:docMk/>
            <pc:sldMk cId="2231027694" sldId="266"/>
            <ac:spMk id="2" creationId="{C0AF192C-8D2B-130F-476C-CAA091384930}"/>
          </ac:spMkLst>
        </pc:spChg>
        <pc:spChg chg="mod">
          <ac:chgData name="Dan Deac" userId="S::dan.deac@arobs.com::9825a207-c863-4cfa-b2e8-63cc145000ba" providerId="AD" clId="Web-{049CF3B2-0B7B-9ECF-8FF1-34E1D6019228}" dt="2023-06-27T12:33:43.350" v="321" actId="20577"/>
          <ac:spMkLst>
            <pc:docMk/>
            <pc:sldMk cId="2231027694" sldId="266"/>
            <ac:spMk id="3" creationId="{51BCAEE8-AF32-9E88-E553-2C8D1688B394}"/>
          </ac:spMkLst>
        </pc:spChg>
        <pc:spChg chg="add">
          <ac:chgData name="Dan Deac" userId="S::dan.deac@arobs.com::9825a207-c863-4cfa-b2e8-63cc145000ba" providerId="AD" clId="Web-{049CF3B2-0B7B-9ECF-8FF1-34E1D6019228}" dt="2023-06-27T12:20:38.538" v="231"/>
          <ac:spMkLst>
            <pc:docMk/>
            <pc:sldMk cId="2231027694" sldId="266"/>
            <ac:spMk id="10" creationId="{1B15ED52-F352-441B-82BF-E0EA34836D08}"/>
          </ac:spMkLst>
        </pc:spChg>
        <pc:spChg chg="add">
          <ac:chgData name="Dan Deac" userId="S::dan.deac@arobs.com::9825a207-c863-4cfa-b2e8-63cc145000ba" providerId="AD" clId="Web-{049CF3B2-0B7B-9ECF-8FF1-34E1D6019228}" dt="2023-06-27T12:20:38.538" v="231"/>
          <ac:spMkLst>
            <pc:docMk/>
            <pc:sldMk cId="2231027694" sldId="266"/>
            <ac:spMk id="12" creationId="{61707E60-CEC9-4661-AA82-69242EB4BDC3}"/>
          </ac:spMkLst>
        </pc:spChg>
        <pc:spChg chg="add">
          <ac:chgData name="Dan Deac" userId="S::dan.deac@arobs.com::9825a207-c863-4cfa-b2e8-63cc145000ba" providerId="AD" clId="Web-{049CF3B2-0B7B-9ECF-8FF1-34E1D6019228}" dt="2023-06-27T12:20:38.538" v="231"/>
          <ac:spMkLst>
            <pc:docMk/>
            <pc:sldMk cId="2231027694" sldId="266"/>
            <ac:spMk id="14" creationId="{8F035CD8-AE30-4146-96F2-036B0CE5E4F3}"/>
          </ac:spMkLst>
        </pc:spChg>
        <pc:picChg chg="add">
          <ac:chgData name="Dan Deac" userId="S::dan.deac@arobs.com::9825a207-c863-4cfa-b2e8-63cc145000ba" providerId="AD" clId="Web-{049CF3B2-0B7B-9ECF-8FF1-34E1D6019228}" dt="2023-06-27T12:20:38.538" v="231"/>
          <ac:picMkLst>
            <pc:docMk/>
            <pc:sldMk cId="2231027694" sldId="266"/>
            <ac:picMk id="7" creationId="{FB009C09-EA03-B2DF-968D-E91F3305D9AB}"/>
          </ac:picMkLst>
        </pc:picChg>
      </pc:sldChg>
      <pc:sldChg chg="modSp new">
        <pc:chgData name="Dan Deac" userId="S::dan.deac@arobs.com::9825a207-c863-4cfa-b2e8-63cc145000ba" providerId="AD" clId="Web-{049CF3B2-0B7B-9ECF-8FF1-34E1D6019228}" dt="2023-06-27T12:33:20.489" v="300" actId="20577"/>
        <pc:sldMkLst>
          <pc:docMk/>
          <pc:sldMk cId="3448293682" sldId="267"/>
        </pc:sldMkLst>
        <pc:spChg chg="mod">
          <ac:chgData name="Dan Deac" userId="S::dan.deac@arobs.com::9825a207-c863-4cfa-b2e8-63cc145000ba" providerId="AD" clId="Web-{049CF3B2-0B7B-9ECF-8FF1-34E1D6019228}" dt="2023-06-27T12:21:00.946" v="234" actId="20577"/>
          <ac:spMkLst>
            <pc:docMk/>
            <pc:sldMk cId="3448293682" sldId="267"/>
            <ac:spMk id="2" creationId="{2DDBD465-7B4F-5744-3BC4-0C6173F55BB0}"/>
          </ac:spMkLst>
        </pc:spChg>
        <pc:spChg chg="mod">
          <ac:chgData name="Dan Deac" userId="S::dan.deac@arobs.com::9825a207-c863-4cfa-b2e8-63cc145000ba" providerId="AD" clId="Web-{049CF3B2-0B7B-9ECF-8FF1-34E1D6019228}" dt="2023-06-27T12:33:20.489" v="300" actId="20577"/>
          <ac:spMkLst>
            <pc:docMk/>
            <pc:sldMk cId="3448293682" sldId="267"/>
            <ac:spMk id="3" creationId="{415B75C1-1777-52D0-E5E5-5634C80441CB}"/>
          </ac:spMkLst>
        </pc:spChg>
      </pc:sldChg>
      <pc:sldChg chg="addSp delSp modSp new mod setBg">
        <pc:chgData name="Dan Deac" userId="S::dan.deac@arobs.com::9825a207-c863-4cfa-b2e8-63cc145000ba" providerId="AD" clId="Web-{049CF3B2-0B7B-9ECF-8FF1-34E1D6019228}" dt="2023-06-27T12:39:10.932" v="341"/>
        <pc:sldMkLst>
          <pc:docMk/>
          <pc:sldMk cId="618521732" sldId="268"/>
        </pc:sldMkLst>
        <pc:spChg chg="del">
          <ac:chgData name="Dan Deac" userId="S::dan.deac@arobs.com::9825a207-c863-4cfa-b2e8-63cc145000ba" providerId="AD" clId="Web-{049CF3B2-0B7B-9ECF-8FF1-34E1D6019228}" dt="2023-06-27T12:39:10.932" v="341"/>
          <ac:spMkLst>
            <pc:docMk/>
            <pc:sldMk cId="618521732" sldId="268"/>
            <ac:spMk id="2" creationId="{B02914AD-848A-B29C-B8CD-3CEE16861915}"/>
          </ac:spMkLst>
        </pc:spChg>
        <pc:spChg chg="del">
          <ac:chgData name="Dan Deac" userId="S::dan.deac@arobs.com::9825a207-c863-4cfa-b2e8-63cc145000ba" providerId="AD" clId="Web-{049CF3B2-0B7B-9ECF-8FF1-34E1D6019228}" dt="2023-06-27T12:39:06.041" v="340"/>
          <ac:spMkLst>
            <pc:docMk/>
            <pc:sldMk cId="618521732" sldId="268"/>
            <ac:spMk id="3" creationId="{ACF6A850-1CD5-FA0F-B54F-FCDF13A3224C}"/>
          </ac:spMkLst>
        </pc:spChg>
        <pc:spChg chg="add">
          <ac:chgData name="Dan Deac" userId="S::dan.deac@arobs.com::9825a207-c863-4cfa-b2e8-63cc145000ba" providerId="AD" clId="Web-{049CF3B2-0B7B-9ECF-8FF1-34E1D6019228}" dt="2023-06-27T12:39:10.932" v="341"/>
          <ac:spMkLst>
            <pc:docMk/>
            <pc:sldMk cId="618521732" sldId="268"/>
            <ac:spMk id="9" creationId="{E3CD7FE7-1237-41A0-B6C8-B0EFC310C435}"/>
          </ac:spMkLst>
        </pc:spChg>
        <pc:spChg chg="add">
          <ac:chgData name="Dan Deac" userId="S::dan.deac@arobs.com::9825a207-c863-4cfa-b2e8-63cc145000ba" providerId="AD" clId="Web-{049CF3B2-0B7B-9ECF-8FF1-34E1D6019228}" dt="2023-06-27T12:39:10.932" v="341"/>
          <ac:spMkLst>
            <pc:docMk/>
            <pc:sldMk cId="618521732" sldId="268"/>
            <ac:spMk id="11" creationId="{EB4E13AA-9A9A-446A-B0A3-443BA34BB51A}"/>
          </ac:spMkLst>
        </pc:spChg>
        <pc:spChg chg="add">
          <ac:chgData name="Dan Deac" userId="S::dan.deac@arobs.com::9825a207-c863-4cfa-b2e8-63cc145000ba" providerId="AD" clId="Web-{049CF3B2-0B7B-9ECF-8FF1-34E1D6019228}" dt="2023-06-27T12:39:10.932" v="341"/>
          <ac:spMkLst>
            <pc:docMk/>
            <pc:sldMk cId="618521732" sldId="268"/>
            <ac:spMk id="21" creationId="{FC62434D-2094-4FE0-9DE1-66F7D01E0F9F}"/>
          </ac:spMkLst>
        </pc:spChg>
        <pc:spChg chg="add">
          <ac:chgData name="Dan Deac" userId="S::dan.deac@arobs.com::9825a207-c863-4cfa-b2e8-63cc145000ba" providerId="AD" clId="Web-{049CF3B2-0B7B-9ECF-8FF1-34E1D6019228}" dt="2023-06-27T12:39:10.932" v="341"/>
          <ac:spMkLst>
            <pc:docMk/>
            <pc:sldMk cId="618521732" sldId="268"/>
            <ac:spMk id="29" creationId="{2BCB8B4F-F675-4134-B6FC-FE54CFAB1936}"/>
          </ac:spMkLst>
        </pc:spChg>
        <pc:grpChg chg="add">
          <ac:chgData name="Dan Deac" userId="S::dan.deac@arobs.com::9825a207-c863-4cfa-b2e8-63cc145000ba" providerId="AD" clId="Web-{049CF3B2-0B7B-9ECF-8FF1-34E1D6019228}" dt="2023-06-27T12:39:10.932" v="341"/>
          <ac:grpSpMkLst>
            <pc:docMk/>
            <pc:sldMk cId="618521732" sldId="268"/>
            <ac:grpSpMk id="13" creationId="{5FFA6810-6C3D-4754-B472-DF60413D61FE}"/>
          </ac:grpSpMkLst>
        </pc:grpChg>
        <pc:grpChg chg="add">
          <ac:chgData name="Dan Deac" userId="S::dan.deac@arobs.com::9825a207-c863-4cfa-b2e8-63cc145000ba" providerId="AD" clId="Web-{049CF3B2-0B7B-9ECF-8FF1-34E1D6019228}" dt="2023-06-27T12:39:10.932" v="341"/>
          <ac:grpSpMkLst>
            <pc:docMk/>
            <pc:sldMk cId="618521732" sldId="268"/>
            <ac:grpSpMk id="23" creationId="{2767291C-F63A-465E-A2D1-04BA96121FE2}"/>
          </ac:grpSpMkLst>
        </pc:grpChg>
        <pc:grpChg chg="add">
          <ac:chgData name="Dan Deac" userId="S::dan.deac@arobs.com::9825a207-c863-4cfa-b2e8-63cc145000ba" providerId="AD" clId="Web-{049CF3B2-0B7B-9ECF-8FF1-34E1D6019228}" dt="2023-06-27T12:39:10.932" v="341"/>
          <ac:grpSpMkLst>
            <pc:docMk/>
            <pc:sldMk cId="618521732" sldId="268"/>
            <ac:grpSpMk id="31" creationId="{A6BBBA07-FBD1-4D0D-9EB9-F7608965F409}"/>
          </ac:grpSpMkLst>
        </pc:grpChg>
        <pc:grpChg chg="add">
          <ac:chgData name="Dan Deac" userId="S::dan.deac@arobs.com::9825a207-c863-4cfa-b2e8-63cc145000ba" providerId="AD" clId="Web-{049CF3B2-0B7B-9ECF-8FF1-34E1D6019228}" dt="2023-06-27T12:39:10.932" v="341"/>
          <ac:grpSpMkLst>
            <pc:docMk/>
            <pc:sldMk cId="618521732" sldId="268"/>
            <ac:grpSpMk id="37" creationId="{C34AA602-4B49-4D15-8863-224D616449F5}"/>
          </ac:grpSpMkLst>
        </pc:grpChg>
        <pc:picChg chg="add mod ord">
          <ac:chgData name="Dan Deac" userId="S::dan.deac@arobs.com::9825a207-c863-4cfa-b2e8-63cc145000ba" providerId="AD" clId="Web-{049CF3B2-0B7B-9ECF-8FF1-34E1D6019228}" dt="2023-06-27T12:39:10.932" v="341"/>
          <ac:picMkLst>
            <pc:docMk/>
            <pc:sldMk cId="618521732" sldId="268"/>
            <ac:picMk id="4" creationId="{8E11F965-BA24-2DB6-B763-37775DC29B99}"/>
          </ac:picMkLst>
        </pc:picChg>
      </pc:sldChg>
      <pc:sldChg chg="addSp delSp modSp new del mod setBg setClrOvrMap">
        <pc:chgData name="Dan Deac" userId="S::dan.deac@arobs.com::9825a207-c863-4cfa-b2e8-63cc145000ba" providerId="AD" clId="Web-{049CF3B2-0B7B-9ECF-8FF1-34E1D6019228}" dt="2023-06-27T12:39:01.509" v="338"/>
        <pc:sldMkLst>
          <pc:docMk/>
          <pc:sldMk cId="1073870825" sldId="268"/>
        </pc:sldMkLst>
        <pc:spChg chg="mod ord">
          <ac:chgData name="Dan Deac" userId="S::dan.deac@arobs.com::9825a207-c863-4cfa-b2e8-63cc145000ba" providerId="AD" clId="Web-{049CF3B2-0B7B-9ECF-8FF1-34E1D6019228}" dt="2023-06-27T12:38:51.977" v="337"/>
          <ac:spMkLst>
            <pc:docMk/>
            <pc:sldMk cId="1073870825" sldId="268"/>
            <ac:spMk id="2" creationId="{621B0A45-60CF-A2D5-633A-E6FB7021EE04}"/>
          </ac:spMkLst>
        </pc:spChg>
        <pc:spChg chg="del">
          <ac:chgData name="Dan Deac" userId="S::dan.deac@arobs.com::9825a207-c863-4cfa-b2e8-63cc145000ba" providerId="AD" clId="Web-{049CF3B2-0B7B-9ECF-8FF1-34E1D6019228}" dt="2023-06-27T12:37:31.098" v="325"/>
          <ac:spMkLst>
            <pc:docMk/>
            <pc:sldMk cId="1073870825" sldId="268"/>
            <ac:spMk id="3" creationId="{918A7B79-A57F-8923-C6CF-C303AFD1E632}"/>
          </ac:spMkLst>
        </pc:spChg>
        <pc:spChg chg="add del mod">
          <ac:chgData name="Dan Deac" userId="S::dan.deac@arobs.com::9825a207-c863-4cfa-b2e8-63cc145000ba" providerId="AD" clId="Web-{049CF3B2-0B7B-9ECF-8FF1-34E1D6019228}" dt="2023-06-27T12:38:35.211" v="335"/>
          <ac:spMkLst>
            <pc:docMk/>
            <pc:sldMk cId="1073870825" sldId="268"/>
            <ac:spMk id="8" creationId="{FEED3B8E-7C1E-3279-E134-10283F45BD3F}"/>
          </ac:spMkLst>
        </pc:spChg>
        <pc:spChg chg="add del">
          <ac:chgData name="Dan Deac" userId="S::dan.deac@arobs.com::9825a207-c863-4cfa-b2e8-63cc145000ba" providerId="AD" clId="Web-{049CF3B2-0B7B-9ECF-8FF1-34E1D6019228}" dt="2023-06-27T12:38:35.211" v="335"/>
          <ac:spMkLst>
            <pc:docMk/>
            <pc:sldMk cId="1073870825" sldId="268"/>
            <ac:spMk id="11" creationId="{7C432AFE-B3D2-4BFF-BF8F-96C27AFF1AC7}"/>
          </ac:spMkLst>
        </pc:spChg>
        <pc:spChg chg="add del">
          <ac:chgData name="Dan Deac" userId="S::dan.deac@arobs.com::9825a207-c863-4cfa-b2e8-63cc145000ba" providerId="AD" clId="Web-{049CF3B2-0B7B-9ECF-8FF1-34E1D6019228}" dt="2023-06-27T12:38:35.211" v="335"/>
          <ac:spMkLst>
            <pc:docMk/>
            <pc:sldMk cId="1073870825" sldId="268"/>
            <ac:spMk id="13" creationId="{AF2F604E-43BE-4DC3-B983-E071523364F8}"/>
          </ac:spMkLst>
        </pc:spChg>
        <pc:spChg chg="add del">
          <ac:chgData name="Dan Deac" userId="S::dan.deac@arobs.com::9825a207-c863-4cfa-b2e8-63cc145000ba" providerId="AD" clId="Web-{049CF3B2-0B7B-9ECF-8FF1-34E1D6019228}" dt="2023-06-27T12:38:35.211" v="335"/>
          <ac:spMkLst>
            <pc:docMk/>
            <pc:sldMk cId="1073870825" sldId="268"/>
            <ac:spMk id="15" creationId="{08C9B587-E65E-4B52-B37C-ABEBB6E87928}"/>
          </ac:spMkLst>
        </pc:spChg>
        <pc:spChg chg="add del">
          <ac:chgData name="Dan Deac" userId="S::dan.deac@arobs.com::9825a207-c863-4cfa-b2e8-63cc145000ba" providerId="AD" clId="Web-{049CF3B2-0B7B-9ECF-8FF1-34E1D6019228}" dt="2023-06-27T12:38:35.117" v="334"/>
          <ac:spMkLst>
            <pc:docMk/>
            <pc:sldMk cId="1073870825" sldId="268"/>
            <ac:spMk id="20" creationId="{8A95209C-5275-4E15-8EA7-7F42980ABF2D}"/>
          </ac:spMkLst>
        </pc:spChg>
        <pc:spChg chg="add del">
          <ac:chgData name="Dan Deac" userId="S::dan.deac@arobs.com::9825a207-c863-4cfa-b2e8-63cc145000ba" providerId="AD" clId="Web-{049CF3B2-0B7B-9ECF-8FF1-34E1D6019228}" dt="2023-06-27T12:38:35.117" v="334"/>
          <ac:spMkLst>
            <pc:docMk/>
            <pc:sldMk cId="1073870825" sldId="268"/>
            <ac:spMk id="22" creationId="{4F2ED431-E304-4FF0-9F4E-032783C9D612}"/>
          </ac:spMkLst>
        </pc:spChg>
        <pc:spChg chg="add del">
          <ac:chgData name="Dan Deac" userId="S::dan.deac@arobs.com::9825a207-c863-4cfa-b2e8-63cc145000ba" providerId="AD" clId="Web-{049CF3B2-0B7B-9ECF-8FF1-34E1D6019228}" dt="2023-06-27T12:38:35.117" v="334"/>
          <ac:spMkLst>
            <pc:docMk/>
            <pc:sldMk cId="1073870825" sldId="268"/>
            <ac:spMk id="24" creationId="{4E87FCFB-2CCE-460D-B3DD-557C8BD1B94A}"/>
          </ac:spMkLst>
        </pc:spChg>
        <pc:spChg chg="add del">
          <ac:chgData name="Dan Deac" userId="S::dan.deac@arobs.com::9825a207-c863-4cfa-b2e8-63cc145000ba" providerId="AD" clId="Web-{049CF3B2-0B7B-9ECF-8FF1-34E1D6019228}" dt="2023-06-27T12:38:51.977" v="337"/>
          <ac:spMkLst>
            <pc:docMk/>
            <pc:sldMk cId="1073870825" sldId="268"/>
            <ac:spMk id="26" creationId="{71B2258F-86CA-4D4D-8270-BC05FCDEBFB3}"/>
          </ac:spMkLst>
        </pc:spChg>
        <pc:spChg chg="add">
          <ac:chgData name="Dan Deac" userId="S::dan.deac@arobs.com::9825a207-c863-4cfa-b2e8-63cc145000ba" providerId="AD" clId="Web-{049CF3B2-0B7B-9ECF-8FF1-34E1D6019228}" dt="2023-06-27T12:38:51.977" v="337"/>
          <ac:spMkLst>
            <pc:docMk/>
            <pc:sldMk cId="1073870825" sldId="268"/>
            <ac:spMk id="31" creationId="{9203DE33-2CD4-4CA8-9AF3-37C3B65133B0}"/>
          </ac:spMkLst>
        </pc:spChg>
        <pc:spChg chg="add">
          <ac:chgData name="Dan Deac" userId="S::dan.deac@arobs.com::9825a207-c863-4cfa-b2e8-63cc145000ba" providerId="AD" clId="Web-{049CF3B2-0B7B-9ECF-8FF1-34E1D6019228}" dt="2023-06-27T12:38:51.977" v="337"/>
          <ac:spMkLst>
            <pc:docMk/>
            <pc:sldMk cId="1073870825" sldId="268"/>
            <ac:spMk id="33" creationId="{0AF57B88-1D4C-41FA-A761-EC1DD10C35CB}"/>
          </ac:spMkLst>
        </pc:spChg>
        <pc:spChg chg="add">
          <ac:chgData name="Dan Deac" userId="S::dan.deac@arobs.com::9825a207-c863-4cfa-b2e8-63cc145000ba" providerId="AD" clId="Web-{049CF3B2-0B7B-9ECF-8FF1-34E1D6019228}" dt="2023-06-27T12:38:51.977" v="337"/>
          <ac:spMkLst>
            <pc:docMk/>
            <pc:sldMk cId="1073870825" sldId="268"/>
            <ac:spMk id="35" creationId="{D2548F45-5164-4ABB-8212-7F293FDED8D4}"/>
          </ac:spMkLst>
        </pc:spChg>
        <pc:spChg chg="add">
          <ac:chgData name="Dan Deac" userId="S::dan.deac@arobs.com::9825a207-c863-4cfa-b2e8-63cc145000ba" providerId="AD" clId="Web-{049CF3B2-0B7B-9ECF-8FF1-34E1D6019228}" dt="2023-06-27T12:38:51.977" v="337"/>
          <ac:spMkLst>
            <pc:docMk/>
            <pc:sldMk cId="1073870825" sldId="268"/>
            <ac:spMk id="37" creationId="{5E81CCFB-7BEF-4186-86FB-D09450B4D02D}"/>
          </ac:spMkLst>
        </pc:spChg>
        <pc:picChg chg="add mod ord">
          <ac:chgData name="Dan Deac" userId="S::dan.deac@arobs.com::9825a207-c863-4cfa-b2e8-63cc145000ba" providerId="AD" clId="Web-{049CF3B2-0B7B-9ECF-8FF1-34E1D6019228}" dt="2023-06-27T12:38:51.977" v="337"/>
          <ac:picMkLst>
            <pc:docMk/>
            <pc:sldMk cId="1073870825" sldId="268"/>
            <ac:picMk id="4" creationId="{A8DC19F0-ED7D-90D2-617B-D0BC154F33FF}"/>
          </ac:picMkLst>
        </pc:picChg>
      </pc:sldChg>
      <pc:sldChg chg="modSp new">
        <pc:chgData name="Dan Deac" userId="S::dan.deac@arobs.com::9825a207-c863-4cfa-b2e8-63cc145000ba" providerId="AD" clId="Web-{049CF3B2-0B7B-9ECF-8FF1-34E1D6019228}" dt="2023-06-27T12:42:24.740" v="437" actId="20577"/>
        <pc:sldMkLst>
          <pc:docMk/>
          <pc:sldMk cId="4086388004" sldId="269"/>
        </pc:sldMkLst>
        <pc:spChg chg="mod">
          <ac:chgData name="Dan Deac" userId="S::dan.deac@arobs.com::9825a207-c863-4cfa-b2e8-63cc145000ba" providerId="AD" clId="Web-{049CF3B2-0B7B-9ECF-8FF1-34E1D6019228}" dt="2023-06-27T12:40:25.702" v="358" actId="20577"/>
          <ac:spMkLst>
            <pc:docMk/>
            <pc:sldMk cId="4086388004" sldId="269"/>
            <ac:spMk id="2" creationId="{BAB389F1-C511-89C6-CD13-D3AD280C285D}"/>
          </ac:spMkLst>
        </pc:spChg>
        <pc:spChg chg="mod">
          <ac:chgData name="Dan Deac" userId="S::dan.deac@arobs.com::9825a207-c863-4cfa-b2e8-63cc145000ba" providerId="AD" clId="Web-{049CF3B2-0B7B-9ECF-8FF1-34E1D6019228}" dt="2023-06-27T12:42:24.740" v="437" actId="20577"/>
          <ac:spMkLst>
            <pc:docMk/>
            <pc:sldMk cId="4086388004" sldId="269"/>
            <ac:spMk id="3" creationId="{C99D0172-10F9-28FC-C732-DFC6DFA9465B}"/>
          </ac:spMkLst>
        </pc:spChg>
      </pc:sldChg>
    </pc:docChg>
  </pc:docChgLst>
  <pc:docChgLst>
    <pc:chgData name="Dan Deac" userId="S::dan.deac@arobs.com::9825a207-c863-4cfa-b2e8-63cc145000ba" providerId="AD" clId="Web-{C888AE38-691C-CC1F-FEA5-485BA4ADC45F}"/>
    <pc:docChg chg="addSld modSld">
      <pc:chgData name="Dan Deac" userId="S::dan.deac@arobs.com::9825a207-c863-4cfa-b2e8-63cc145000ba" providerId="AD" clId="Web-{C888AE38-691C-CC1F-FEA5-485BA4ADC45F}" dt="2023-06-28T11:08:27.661" v="37" actId="20577"/>
      <pc:docMkLst>
        <pc:docMk/>
      </pc:docMkLst>
      <pc:sldChg chg="modSp">
        <pc:chgData name="Dan Deac" userId="S::dan.deac@arobs.com::9825a207-c863-4cfa-b2e8-63cc145000ba" providerId="AD" clId="Web-{C888AE38-691C-CC1F-FEA5-485BA4ADC45F}" dt="2023-06-28T11:04:11.967" v="2" actId="20577"/>
        <pc:sldMkLst>
          <pc:docMk/>
          <pc:sldMk cId="4151625124" sldId="257"/>
        </pc:sldMkLst>
        <pc:spChg chg="mod">
          <ac:chgData name="Dan Deac" userId="S::dan.deac@arobs.com::9825a207-c863-4cfa-b2e8-63cc145000ba" providerId="AD" clId="Web-{C888AE38-691C-CC1F-FEA5-485BA4ADC45F}" dt="2023-06-28T11:04:11.967" v="2" actId="20577"/>
          <ac:spMkLst>
            <pc:docMk/>
            <pc:sldMk cId="4151625124" sldId="257"/>
            <ac:spMk id="6" creationId="{6DAB8C70-0888-4109-969D-EAE06A0A9AFE}"/>
          </ac:spMkLst>
        </pc:spChg>
      </pc:sldChg>
      <pc:sldChg chg="addSp delSp modSp">
        <pc:chgData name="Dan Deac" userId="S::dan.deac@arobs.com::9825a207-c863-4cfa-b2e8-63cc145000ba" providerId="AD" clId="Web-{C888AE38-691C-CC1F-FEA5-485BA4ADC45F}" dt="2023-06-28T10:41:48.761" v="1"/>
        <pc:sldMkLst>
          <pc:docMk/>
          <pc:sldMk cId="770963126" sldId="274"/>
        </pc:sldMkLst>
        <pc:spChg chg="add del mod">
          <ac:chgData name="Dan Deac" userId="S::dan.deac@arobs.com::9825a207-c863-4cfa-b2e8-63cc145000ba" providerId="AD" clId="Web-{C888AE38-691C-CC1F-FEA5-485BA4ADC45F}" dt="2023-06-28T10:41:48.761" v="1"/>
          <ac:spMkLst>
            <pc:docMk/>
            <pc:sldMk cId="770963126" sldId="274"/>
            <ac:spMk id="4" creationId="{A3096C80-9ACB-2901-BFB5-AB96BACA9340}"/>
          </ac:spMkLst>
        </pc:spChg>
        <pc:picChg chg="add mod ord">
          <ac:chgData name="Dan Deac" userId="S::dan.deac@arobs.com::9825a207-c863-4cfa-b2e8-63cc145000ba" providerId="AD" clId="Web-{C888AE38-691C-CC1F-FEA5-485BA4ADC45F}" dt="2023-06-28T10:41:48.761" v="1"/>
          <ac:picMkLst>
            <pc:docMk/>
            <pc:sldMk cId="770963126" sldId="274"/>
            <ac:picMk id="5" creationId="{4F1C83D9-315F-D4DF-B8F7-31F1ACE6D230}"/>
          </ac:picMkLst>
        </pc:picChg>
        <pc:picChg chg="del">
          <ac:chgData name="Dan Deac" userId="S::dan.deac@arobs.com::9825a207-c863-4cfa-b2e8-63cc145000ba" providerId="AD" clId="Web-{C888AE38-691C-CC1F-FEA5-485BA4ADC45F}" dt="2023-06-28T10:41:47.777" v="0"/>
          <ac:picMkLst>
            <pc:docMk/>
            <pc:sldMk cId="770963126" sldId="274"/>
            <ac:picMk id="14" creationId="{585149A7-A1C3-3B45-3E3A-5188E05C1556}"/>
          </ac:picMkLst>
        </pc:picChg>
      </pc:sldChg>
      <pc:sldChg chg="modSp">
        <pc:chgData name="Dan Deac" userId="S::dan.deac@arobs.com::9825a207-c863-4cfa-b2e8-63cc145000ba" providerId="AD" clId="Web-{C888AE38-691C-CC1F-FEA5-485BA4ADC45F}" dt="2023-06-28T11:08:27.661" v="37" actId="20577"/>
        <pc:sldMkLst>
          <pc:docMk/>
          <pc:sldMk cId="475066998" sldId="280"/>
        </pc:sldMkLst>
        <pc:spChg chg="mod">
          <ac:chgData name="Dan Deac" userId="S::dan.deac@arobs.com::9825a207-c863-4cfa-b2e8-63cc145000ba" providerId="AD" clId="Web-{C888AE38-691C-CC1F-FEA5-485BA4ADC45F}" dt="2023-06-28T11:08:02.411" v="20" actId="1076"/>
          <ac:spMkLst>
            <pc:docMk/>
            <pc:sldMk cId="475066998" sldId="280"/>
            <ac:spMk id="2" creationId="{EF93D280-1F9E-64CD-A0F6-BF84D1C8623E}"/>
          </ac:spMkLst>
        </pc:spChg>
        <pc:spChg chg="mod">
          <ac:chgData name="Dan Deac" userId="S::dan.deac@arobs.com::9825a207-c863-4cfa-b2e8-63cc145000ba" providerId="AD" clId="Web-{C888AE38-691C-CC1F-FEA5-485BA4ADC45F}" dt="2023-06-28T11:08:27.661" v="37" actId="20577"/>
          <ac:spMkLst>
            <pc:docMk/>
            <pc:sldMk cId="475066998" sldId="280"/>
            <ac:spMk id="3" creationId="{FF27E3F4-4E76-D085-842A-91A1C9C0F833}"/>
          </ac:spMkLst>
        </pc:spChg>
      </pc:sldChg>
      <pc:sldChg chg="modSp new">
        <pc:chgData name="Dan Deac" userId="S::dan.deac@arobs.com::9825a207-c863-4cfa-b2e8-63cc145000ba" providerId="AD" clId="Web-{C888AE38-691C-CC1F-FEA5-485BA4ADC45F}" dt="2023-06-28T11:07:05.487" v="18" actId="20577"/>
        <pc:sldMkLst>
          <pc:docMk/>
          <pc:sldMk cId="597149745" sldId="287"/>
        </pc:sldMkLst>
        <pc:spChg chg="mod">
          <ac:chgData name="Dan Deac" userId="S::dan.deac@arobs.com::9825a207-c863-4cfa-b2e8-63cc145000ba" providerId="AD" clId="Web-{C888AE38-691C-CC1F-FEA5-485BA4ADC45F}" dt="2023-06-28T11:04:38.202" v="7" actId="20577"/>
          <ac:spMkLst>
            <pc:docMk/>
            <pc:sldMk cId="597149745" sldId="287"/>
            <ac:spMk id="2" creationId="{56F59BE4-821D-06DC-7152-21F60A13EEFD}"/>
          </ac:spMkLst>
        </pc:spChg>
        <pc:spChg chg="mod">
          <ac:chgData name="Dan Deac" userId="S::dan.deac@arobs.com::9825a207-c863-4cfa-b2e8-63cc145000ba" providerId="AD" clId="Web-{C888AE38-691C-CC1F-FEA5-485BA4ADC45F}" dt="2023-06-28T11:07:05.487" v="18" actId="20577"/>
          <ac:spMkLst>
            <pc:docMk/>
            <pc:sldMk cId="597149745" sldId="287"/>
            <ac:spMk id="3" creationId="{492C95EE-C02A-DBFD-6B9E-00D11A0B2FD4}"/>
          </ac:spMkLst>
        </pc:spChg>
      </pc:sldChg>
    </pc:docChg>
  </pc:docChgLst>
  <pc:docChgLst>
    <pc:chgData name="Dan Deac" userId="S::dan.deac@arobs.com::9825a207-c863-4cfa-b2e8-63cc145000ba" providerId="AD" clId="Web-{6B8DCB28-F5F3-A973-B1F5-7FC43B083E10}"/>
    <pc:docChg chg="addSld modSld sldOrd">
      <pc:chgData name="Dan Deac" userId="S::dan.deac@arobs.com::9825a207-c863-4cfa-b2e8-63cc145000ba" providerId="AD" clId="Web-{6B8DCB28-F5F3-A973-B1F5-7FC43B083E10}" dt="2023-06-27T09:49:45.152" v="263"/>
      <pc:docMkLst>
        <pc:docMk/>
      </pc:docMkLst>
      <pc:sldChg chg="addSp delSp modSp new mod ord setBg">
        <pc:chgData name="Dan Deac" userId="S::dan.deac@arobs.com::9825a207-c863-4cfa-b2e8-63cc145000ba" providerId="AD" clId="Web-{6B8DCB28-F5F3-A973-B1F5-7FC43B083E10}" dt="2023-06-27T09:49:11.761" v="262"/>
        <pc:sldMkLst>
          <pc:docMk/>
          <pc:sldMk cId="3749321417" sldId="258"/>
        </pc:sldMkLst>
        <pc:spChg chg="mod">
          <ac:chgData name="Dan Deac" userId="S::dan.deac@arobs.com::9825a207-c863-4cfa-b2e8-63cc145000ba" providerId="AD" clId="Web-{6B8DCB28-F5F3-A973-B1F5-7FC43B083E10}" dt="2023-06-27T09:49:11.761" v="262"/>
          <ac:spMkLst>
            <pc:docMk/>
            <pc:sldMk cId="3749321417" sldId="258"/>
            <ac:spMk id="2" creationId="{1EF357C3-2EAF-34AE-9EAA-DEEAB2960CB2}"/>
          </ac:spMkLst>
        </pc:spChg>
        <pc:spChg chg="del mod">
          <ac:chgData name="Dan Deac" userId="S::dan.deac@arobs.com::9825a207-c863-4cfa-b2e8-63cc145000ba" providerId="AD" clId="Web-{6B8DCB28-F5F3-A973-B1F5-7FC43B083E10}" dt="2023-06-27T09:42:43.704" v="90"/>
          <ac:spMkLst>
            <pc:docMk/>
            <pc:sldMk cId="3749321417" sldId="258"/>
            <ac:spMk id="3" creationId="{2F1539D6-A97D-71F7-5226-41207670B2DB}"/>
          </ac:spMkLst>
        </pc:spChg>
        <pc:spChg chg="add del">
          <ac:chgData name="Dan Deac" userId="S::dan.deac@arobs.com::9825a207-c863-4cfa-b2e8-63cc145000ba" providerId="AD" clId="Web-{6B8DCB28-F5F3-A973-B1F5-7FC43B083E10}" dt="2023-06-27T09:42:43.672" v="89"/>
          <ac:spMkLst>
            <pc:docMk/>
            <pc:sldMk cId="3749321417" sldId="258"/>
            <ac:spMk id="9" creationId="{F13C74B1-5B17-4795-BED0-7140497B445A}"/>
          </ac:spMkLst>
        </pc:spChg>
        <pc:spChg chg="add del">
          <ac:chgData name="Dan Deac" userId="S::dan.deac@arobs.com::9825a207-c863-4cfa-b2e8-63cc145000ba" providerId="AD" clId="Web-{6B8DCB28-F5F3-A973-B1F5-7FC43B083E10}" dt="2023-06-27T09:42:43.672" v="89"/>
          <ac:spMkLst>
            <pc:docMk/>
            <pc:sldMk cId="3749321417" sldId="258"/>
            <ac:spMk id="11" creationId="{D4974D33-8DC5-464E-8C6D-BE58F0669C17}"/>
          </ac:spMkLst>
        </pc:spChg>
        <pc:spChg chg="add del">
          <ac:chgData name="Dan Deac" userId="S::dan.deac@arobs.com::9825a207-c863-4cfa-b2e8-63cc145000ba" providerId="AD" clId="Web-{6B8DCB28-F5F3-A973-B1F5-7FC43B083E10}" dt="2023-06-27T09:49:11.761" v="262"/>
          <ac:spMkLst>
            <pc:docMk/>
            <pc:sldMk cId="3749321417" sldId="258"/>
            <ac:spMk id="13" creationId="{9DECDBF4-02B6-4BB4-B65B-B8107AD6A9E8}"/>
          </ac:spMkLst>
        </pc:spChg>
        <pc:spChg chg="add del">
          <ac:chgData name="Dan Deac" userId="S::dan.deac@arobs.com::9825a207-c863-4cfa-b2e8-63cc145000ba" providerId="AD" clId="Web-{6B8DCB28-F5F3-A973-B1F5-7FC43B083E10}" dt="2023-06-27T09:49:11.761" v="262"/>
          <ac:spMkLst>
            <pc:docMk/>
            <pc:sldMk cId="3749321417" sldId="258"/>
            <ac:spMk id="14" creationId="{53B021B3-DE93-4AB7-8A18-CF5F1CED88B8}"/>
          </ac:spMkLst>
        </pc:spChg>
        <pc:spChg chg="add del">
          <ac:chgData name="Dan Deac" userId="S::dan.deac@arobs.com::9825a207-c863-4cfa-b2e8-63cc145000ba" providerId="AD" clId="Web-{6B8DCB28-F5F3-A973-B1F5-7FC43B083E10}" dt="2023-06-27T09:49:11.761" v="262"/>
          <ac:spMkLst>
            <pc:docMk/>
            <pc:sldMk cId="3749321417" sldId="258"/>
            <ac:spMk id="15" creationId="{52D502E5-F6B4-4D58-B4AE-FC466FF15EE8}"/>
          </ac:spMkLst>
        </pc:spChg>
        <pc:spChg chg="add">
          <ac:chgData name="Dan Deac" userId="S::dan.deac@arobs.com::9825a207-c863-4cfa-b2e8-63cc145000ba" providerId="AD" clId="Web-{6B8DCB28-F5F3-A973-B1F5-7FC43B083E10}" dt="2023-06-27T09:49:11.761" v="262"/>
          <ac:spMkLst>
            <pc:docMk/>
            <pc:sldMk cId="3749321417" sldId="258"/>
            <ac:spMk id="21" creationId="{BACC6370-2D7E-4714-9D71-7542949D7D5D}"/>
          </ac:spMkLst>
        </pc:spChg>
        <pc:spChg chg="add">
          <ac:chgData name="Dan Deac" userId="S::dan.deac@arobs.com::9825a207-c863-4cfa-b2e8-63cc145000ba" providerId="AD" clId="Web-{6B8DCB28-F5F3-A973-B1F5-7FC43B083E10}" dt="2023-06-27T09:49:11.761" v="262"/>
          <ac:spMkLst>
            <pc:docMk/>
            <pc:sldMk cId="3749321417" sldId="258"/>
            <ac:spMk id="23" creationId="{F68B3F68-107C-434F-AA38-110D5EA91B85}"/>
          </ac:spMkLst>
        </pc:spChg>
        <pc:spChg chg="add">
          <ac:chgData name="Dan Deac" userId="S::dan.deac@arobs.com::9825a207-c863-4cfa-b2e8-63cc145000ba" providerId="AD" clId="Web-{6B8DCB28-F5F3-A973-B1F5-7FC43B083E10}" dt="2023-06-27T09:49:11.761" v="262"/>
          <ac:spMkLst>
            <pc:docMk/>
            <pc:sldMk cId="3749321417" sldId="258"/>
            <ac:spMk id="25" creationId="{AAD0DBB9-1A4B-4391-81D4-CB19F9AB918A}"/>
          </ac:spMkLst>
        </pc:spChg>
        <pc:spChg chg="add">
          <ac:chgData name="Dan Deac" userId="S::dan.deac@arobs.com::9825a207-c863-4cfa-b2e8-63cc145000ba" providerId="AD" clId="Web-{6B8DCB28-F5F3-A973-B1F5-7FC43B083E10}" dt="2023-06-27T09:49:11.761" v="262"/>
          <ac:spMkLst>
            <pc:docMk/>
            <pc:sldMk cId="3749321417" sldId="258"/>
            <ac:spMk id="27" creationId="{063BBA22-50EA-4C4D-BE05-F1CE4E63AA56}"/>
          </ac:spMkLst>
        </pc:spChg>
        <pc:graphicFrameChg chg="add mod modGraphic">
          <ac:chgData name="Dan Deac" userId="S::dan.deac@arobs.com::9825a207-c863-4cfa-b2e8-63cc145000ba" providerId="AD" clId="Web-{6B8DCB28-F5F3-A973-B1F5-7FC43B083E10}" dt="2023-06-27T09:49:11.761" v="262"/>
          <ac:graphicFrameMkLst>
            <pc:docMk/>
            <pc:sldMk cId="3749321417" sldId="258"/>
            <ac:graphicFrameMk id="16" creationId="{1C532C21-5FF4-55E5-C619-1B9BDD07ACC1}"/>
          </ac:graphicFrameMkLst>
        </pc:graphicFrameChg>
        <pc:picChg chg="add del">
          <ac:chgData name="Dan Deac" userId="S::dan.deac@arobs.com::9825a207-c863-4cfa-b2e8-63cc145000ba" providerId="AD" clId="Web-{6B8DCB28-F5F3-A973-B1F5-7FC43B083E10}" dt="2023-06-27T09:42:43.672" v="89"/>
          <ac:picMkLst>
            <pc:docMk/>
            <pc:sldMk cId="3749321417" sldId="258"/>
            <ac:picMk id="5" creationId="{D9E5F111-E1A3-0662-B9EA-618D92A4964C}"/>
          </ac:picMkLst>
        </pc:picChg>
      </pc:sldChg>
      <pc:sldChg chg="addSp delSp modSp new mod ord setBg">
        <pc:chgData name="Dan Deac" userId="S::dan.deac@arobs.com::9825a207-c863-4cfa-b2e8-63cc145000ba" providerId="AD" clId="Web-{6B8DCB28-F5F3-A973-B1F5-7FC43B083E10}" dt="2023-06-27T09:49:45.152" v="263"/>
        <pc:sldMkLst>
          <pc:docMk/>
          <pc:sldMk cId="981180951" sldId="259"/>
        </pc:sldMkLst>
        <pc:spChg chg="mod">
          <ac:chgData name="Dan Deac" userId="S::dan.deac@arobs.com::9825a207-c863-4cfa-b2e8-63cc145000ba" providerId="AD" clId="Web-{6B8DCB28-F5F3-A973-B1F5-7FC43B083E10}" dt="2023-06-27T09:49:45.152" v="263"/>
          <ac:spMkLst>
            <pc:docMk/>
            <pc:sldMk cId="981180951" sldId="259"/>
            <ac:spMk id="2" creationId="{0FAFFDAF-A2AF-4F2F-A7AC-F2708A083979}"/>
          </ac:spMkLst>
        </pc:spChg>
        <pc:spChg chg="del mod">
          <ac:chgData name="Dan Deac" userId="S::dan.deac@arobs.com::9825a207-c863-4cfa-b2e8-63cc145000ba" providerId="AD" clId="Web-{6B8DCB28-F5F3-A973-B1F5-7FC43B083E10}" dt="2023-06-27T09:49:45.152" v="263"/>
          <ac:spMkLst>
            <pc:docMk/>
            <pc:sldMk cId="981180951" sldId="259"/>
            <ac:spMk id="3" creationId="{ECF85E2A-F463-BE85-73D4-D34CB706ED71}"/>
          </ac:spMkLst>
        </pc:spChg>
        <pc:spChg chg="add">
          <ac:chgData name="Dan Deac" userId="S::dan.deac@arobs.com::9825a207-c863-4cfa-b2e8-63cc145000ba" providerId="AD" clId="Web-{6B8DCB28-F5F3-A973-B1F5-7FC43B083E10}" dt="2023-06-27T09:49:45.152" v="263"/>
          <ac:spMkLst>
            <pc:docMk/>
            <pc:sldMk cId="981180951" sldId="259"/>
            <ac:spMk id="9" creationId="{BACC6370-2D7E-4714-9D71-7542949D7D5D}"/>
          </ac:spMkLst>
        </pc:spChg>
        <pc:spChg chg="add">
          <ac:chgData name="Dan Deac" userId="S::dan.deac@arobs.com::9825a207-c863-4cfa-b2e8-63cc145000ba" providerId="AD" clId="Web-{6B8DCB28-F5F3-A973-B1F5-7FC43B083E10}" dt="2023-06-27T09:49:45.152" v="263"/>
          <ac:spMkLst>
            <pc:docMk/>
            <pc:sldMk cId="981180951" sldId="259"/>
            <ac:spMk id="11" creationId="{F68B3F68-107C-434F-AA38-110D5EA91B85}"/>
          </ac:spMkLst>
        </pc:spChg>
        <pc:spChg chg="add">
          <ac:chgData name="Dan Deac" userId="S::dan.deac@arobs.com::9825a207-c863-4cfa-b2e8-63cc145000ba" providerId="AD" clId="Web-{6B8DCB28-F5F3-A973-B1F5-7FC43B083E10}" dt="2023-06-27T09:49:45.152" v="263"/>
          <ac:spMkLst>
            <pc:docMk/>
            <pc:sldMk cId="981180951" sldId="259"/>
            <ac:spMk id="13" creationId="{AAD0DBB9-1A4B-4391-81D4-CB19F9AB918A}"/>
          </ac:spMkLst>
        </pc:spChg>
        <pc:spChg chg="add">
          <ac:chgData name="Dan Deac" userId="S::dan.deac@arobs.com::9825a207-c863-4cfa-b2e8-63cc145000ba" providerId="AD" clId="Web-{6B8DCB28-F5F3-A973-B1F5-7FC43B083E10}" dt="2023-06-27T09:49:45.152" v="263"/>
          <ac:spMkLst>
            <pc:docMk/>
            <pc:sldMk cId="981180951" sldId="259"/>
            <ac:spMk id="15" creationId="{063BBA22-50EA-4C4D-BE05-F1CE4E63AA56}"/>
          </ac:spMkLst>
        </pc:spChg>
        <pc:graphicFrameChg chg="add">
          <ac:chgData name="Dan Deac" userId="S::dan.deac@arobs.com::9825a207-c863-4cfa-b2e8-63cc145000ba" providerId="AD" clId="Web-{6B8DCB28-F5F3-A973-B1F5-7FC43B083E10}" dt="2023-06-27T09:49:45.152" v="263"/>
          <ac:graphicFrameMkLst>
            <pc:docMk/>
            <pc:sldMk cId="981180951" sldId="259"/>
            <ac:graphicFrameMk id="5" creationId="{78DD9758-41A3-4D93-DEB4-E4A8F6FC449B}"/>
          </ac:graphicFrameMkLst>
        </pc:graphicFrameChg>
      </pc:sldChg>
      <pc:sldChg chg="addSp delSp modSp new mod ord setBg">
        <pc:chgData name="Dan Deac" userId="S::dan.deac@arobs.com::9825a207-c863-4cfa-b2e8-63cc145000ba" providerId="AD" clId="Web-{6B8DCB28-F5F3-A973-B1F5-7FC43B083E10}" dt="2023-06-27T09:48:51.526" v="261"/>
        <pc:sldMkLst>
          <pc:docMk/>
          <pc:sldMk cId="3345118746" sldId="260"/>
        </pc:sldMkLst>
        <pc:spChg chg="mod">
          <ac:chgData name="Dan Deac" userId="S::dan.deac@arobs.com::9825a207-c863-4cfa-b2e8-63cc145000ba" providerId="AD" clId="Web-{6B8DCB28-F5F3-A973-B1F5-7FC43B083E10}" dt="2023-06-27T09:48:51.526" v="261"/>
          <ac:spMkLst>
            <pc:docMk/>
            <pc:sldMk cId="3345118746" sldId="260"/>
            <ac:spMk id="2" creationId="{19CA4F98-4B75-130D-9E88-04366D2BCC41}"/>
          </ac:spMkLst>
        </pc:spChg>
        <pc:spChg chg="del mod">
          <ac:chgData name="Dan Deac" userId="S::dan.deac@arobs.com::9825a207-c863-4cfa-b2e8-63cc145000ba" providerId="AD" clId="Web-{6B8DCB28-F5F3-A973-B1F5-7FC43B083E10}" dt="2023-06-27T09:48:51.526" v="261"/>
          <ac:spMkLst>
            <pc:docMk/>
            <pc:sldMk cId="3345118746" sldId="260"/>
            <ac:spMk id="3" creationId="{14D571AA-88C2-ADEF-D96E-86189522020B}"/>
          </ac:spMkLst>
        </pc:spChg>
        <pc:spChg chg="add">
          <ac:chgData name="Dan Deac" userId="S::dan.deac@arobs.com::9825a207-c863-4cfa-b2e8-63cc145000ba" providerId="AD" clId="Web-{6B8DCB28-F5F3-A973-B1F5-7FC43B083E10}" dt="2023-06-27T09:48:51.526" v="261"/>
          <ac:spMkLst>
            <pc:docMk/>
            <pc:sldMk cId="3345118746" sldId="260"/>
            <ac:spMk id="9" creationId="{BACC6370-2D7E-4714-9D71-7542949D7D5D}"/>
          </ac:spMkLst>
        </pc:spChg>
        <pc:spChg chg="add">
          <ac:chgData name="Dan Deac" userId="S::dan.deac@arobs.com::9825a207-c863-4cfa-b2e8-63cc145000ba" providerId="AD" clId="Web-{6B8DCB28-F5F3-A973-B1F5-7FC43B083E10}" dt="2023-06-27T09:48:51.526" v="261"/>
          <ac:spMkLst>
            <pc:docMk/>
            <pc:sldMk cId="3345118746" sldId="260"/>
            <ac:spMk id="11" creationId="{F68B3F68-107C-434F-AA38-110D5EA91B85}"/>
          </ac:spMkLst>
        </pc:spChg>
        <pc:spChg chg="add">
          <ac:chgData name="Dan Deac" userId="S::dan.deac@arobs.com::9825a207-c863-4cfa-b2e8-63cc145000ba" providerId="AD" clId="Web-{6B8DCB28-F5F3-A973-B1F5-7FC43B083E10}" dt="2023-06-27T09:48:51.526" v="261"/>
          <ac:spMkLst>
            <pc:docMk/>
            <pc:sldMk cId="3345118746" sldId="260"/>
            <ac:spMk id="13" creationId="{AAD0DBB9-1A4B-4391-81D4-CB19F9AB918A}"/>
          </ac:spMkLst>
        </pc:spChg>
        <pc:spChg chg="add">
          <ac:chgData name="Dan Deac" userId="S::dan.deac@arobs.com::9825a207-c863-4cfa-b2e8-63cc145000ba" providerId="AD" clId="Web-{6B8DCB28-F5F3-A973-B1F5-7FC43B083E10}" dt="2023-06-27T09:48:51.526" v="261"/>
          <ac:spMkLst>
            <pc:docMk/>
            <pc:sldMk cId="3345118746" sldId="260"/>
            <ac:spMk id="15" creationId="{063BBA22-50EA-4C4D-BE05-F1CE4E63AA56}"/>
          </ac:spMkLst>
        </pc:spChg>
        <pc:graphicFrameChg chg="add">
          <ac:chgData name="Dan Deac" userId="S::dan.deac@arobs.com::9825a207-c863-4cfa-b2e8-63cc145000ba" providerId="AD" clId="Web-{6B8DCB28-F5F3-A973-B1F5-7FC43B083E10}" dt="2023-06-27T09:48:51.526" v="261"/>
          <ac:graphicFrameMkLst>
            <pc:docMk/>
            <pc:sldMk cId="3345118746" sldId="260"/>
            <ac:graphicFrameMk id="5" creationId="{F75FA7C2-FC70-C1EB-688A-B7FFDBF3CBF4}"/>
          </ac:graphicFrameMkLst>
        </pc:graphicFrameChg>
      </pc:sldChg>
    </pc:docChg>
  </pc:docChgLst>
  <pc:docChgLst>
    <pc:chgData name="Dan Deac" userId="S::dan.deac@arobs.com::9825a207-c863-4cfa-b2e8-63cc145000ba" providerId="AD" clId="Web-{E9AE552B-2A43-2A0E-570E-24648CCB4F11}"/>
    <pc:docChg chg="addSld modSld sldOrd">
      <pc:chgData name="Dan Deac" userId="S::dan.deac@arobs.com::9825a207-c863-4cfa-b2e8-63cc145000ba" providerId="AD" clId="Web-{E9AE552B-2A43-2A0E-570E-24648CCB4F11}" dt="2023-06-28T07:22:09.091" v="448" actId="20577"/>
      <pc:docMkLst>
        <pc:docMk/>
      </pc:docMkLst>
      <pc:sldChg chg="addSp delSp modSp mod setBg">
        <pc:chgData name="Dan Deac" userId="S::dan.deac@arobs.com::9825a207-c863-4cfa-b2e8-63cc145000ba" providerId="AD" clId="Web-{E9AE552B-2A43-2A0E-570E-24648CCB4F11}" dt="2023-06-28T07:06:07.081" v="219" actId="1076"/>
        <pc:sldMkLst>
          <pc:docMk/>
          <pc:sldMk cId="4151625124" sldId="257"/>
        </pc:sldMkLst>
        <pc:spChg chg="mod">
          <ac:chgData name="Dan Deac" userId="S::dan.deac@arobs.com::9825a207-c863-4cfa-b2e8-63cc145000ba" providerId="AD" clId="Web-{E9AE552B-2A43-2A0E-570E-24648CCB4F11}" dt="2023-06-28T07:06:07.081" v="219" actId="1076"/>
          <ac:spMkLst>
            <pc:docMk/>
            <pc:sldMk cId="4151625124" sldId="257"/>
            <ac:spMk id="2" creationId="{C0AA2A9C-661F-459F-562A-BF6C3288263E}"/>
          </ac:spMkLst>
        </pc:spChg>
        <pc:spChg chg="del">
          <ac:chgData name="Dan Deac" userId="S::dan.deac@arobs.com::9825a207-c863-4cfa-b2e8-63cc145000ba" providerId="AD" clId="Web-{E9AE552B-2A43-2A0E-570E-24648CCB4F11}" dt="2023-06-28T06:54:16.753" v="18"/>
          <ac:spMkLst>
            <pc:docMk/>
            <pc:sldMk cId="4151625124" sldId="257"/>
            <ac:spMk id="3" creationId="{515D5585-DF3E-D27C-AEBD-A7715E146B0B}"/>
          </ac:spMkLst>
        </pc:spChg>
        <pc:spChg chg="add mod">
          <ac:chgData name="Dan Deac" userId="S::dan.deac@arobs.com::9825a207-c863-4cfa-b2e8-63cc145000ba" providerId="AD" clId="Web-{E9AE552B-2A43-2A0E-570E-24648CCB4F11}" dt="2023-06-28T07:05:59.080" v="218" actId="20577"/>
          <ac:spMkLst>
            <pc:docMk/>
            <pc:sldMk cId="4151625124" sldId="257"/>
            <ac:spMk id="6" creationId="{6DAB8C70-0888-4109-969D-EAE06A0A9AFE}"/>
          </ac:spMkLst>
        </pc:spChg>
        <pc:spChg chg="add">
          <ac:chgData name="Dan Deac" userId="S::dan.deac@arobs.com::9825a207-c863-4cfa-b2e8-63cc145000ba" providerId="AD" clId="Web-{E9AE552B-2A43-2A0E-570E-24648CCB4F11}" dt="2023-06-28T07:04:53.343" v="205"/>
          <ac:spMkLst>
            <pc:docMk/>
            <pc:sldMk cId="4151625124" sldId="257"/>
            <ac:spMk id="12" creationId="{2C61293E-6EBE-43EF-A52C-9BEBFD7679D4}"/>
          </ac:spMkLst>
        </pc:spChg>
        <pc:spChg chg="add">
          <ac:chgData name="Dan Deac" userId="S::dan.deac@arobs.com::9825a207-c863-4cfa-b2e8-63cc145000ba" providerId="AD" clId="Web-{E9AE552B-2A43-2A0E-570E-24648CCB4F11}" dt="2023-06-28T07:04:53.343" v="205"/>
          <ac:spMkLst>
            <pc:docMk/>
            <pc:sldMk cId="4151625124" sldId="257"/>
            <ac:spMk id="14" creationId="{21540236-BFD5-4A9D-8840-4703E7F76825}"/>
          </ac:spMkLst>
        </pc:spChg>
        <pc:picChg chg="del">
          <ac:chgData name="Dan Deac" userId="S::dan.deac@arobs.com::9825a207-c863-4cfa-b2e8-63cc145000ba" providerId="AD" clId="Web-{E9AE552B-2A43-2A0E-570E-24648CCB4F11}" dt="2023-06-28T06:50:27.978" v="6"/>
          <ac:picMkLst>
            <pc:docMk/>
            <pc:sldMk cId="4151625124" sldId="257"/>
            <ac:picMk id="4" creationId="{B706E9B4-9CC7-8719-B3DB-56E85AE9FA8E}"/>
          </ac:picMkLst>
        </pc:picChg>
        <pc:picChg chg="add mod">
          <ac:chgData name="Dan Deac" userId="S::dan.deac@arobs.com::9825a207-c863-4cfa-b2e8-63cc145000ba" providerId="AD" clId="Web-{E9AE552B-2A43-2A0E-570E-24648CCB4F11}" dt="2023-06-28T07:05:45.939" v="215" actId="14100"/>
          <ac:picMkLst>
            <pc:docMk/>
            <pc:sldMk cId="4151625124" sldId="257"/>
            <ac:picMk id="8" creationId="{6FB70A3E-1495-BFAE-F717-366C707CA970}"/>
          </ac:picMkLst>
        </pc:picChg>
      </pc:sldChg>
      <pc:sldChg chg="addSp delSp modSp new mod setBg">
        <pc:chgData name="Dan Deac" userId="S::dan.deac@arobs.com::9825a207-c863-4cfa-b2e8-63cc145000ba" providerId="AD" clId="Web-{E9AE552B-2A43-2A0E-570E-24648CCB4F11}" dt="2023-06-28T06:53:26.423" v="17"/>
        <pc:sldMkLst>
          <pc:docMk/>
          <pc:sldMk cId="770963126" sldId="274"/>
        </pc:sldMkLst>
        <pc:spChg chg="mod ord">
          <ac:chgData name="Dan Deac" userId="S::dan.deac@arobs.com::9825a207-c863-4cfa-b2e8-63cc145000ba" providerId="AD" clId="Web-{E9AE552B-2A43-2A0E-570E-24648CCB4F11}" dt="2023-06-28T06:52:38.889" v="14"/>
          <ac:spMkLst>
            <pc:docMk/>
            <pc:sldMk cId="770963126" sldId="274"/>
            <ac:spMk id="2" creationId="{68AC336A-E016-14A4-B87A-97D598DAC635}"/>
          </ac:spMkLst>
        </pc:spChg>
        <pc:spChg chg="del">
          <ac:chgData name="Dan Deac" userId="S::dan.deac@arobs.com::9825a207-c863-4cfa-b2e8-63cc145000ba" providerId="AD" clId="Web-{E9AE552B-2A43-2A0E-570E-24648CCB4F11}" dt="2023-06-28T06:50:31.993" v="7"/>
          <ac:spMkLst>
            <pc:docMk/>
            <pc:sldMk cId="770963126" sldId="274"/>
            <ac:spMk id="3" creationId="{E8B6E506-0D3C-C5A7-9333-1E321898DB0F}"/>
          </ac:spMkLst>
        </pc:spChg>
        <pc:spChg chg="add del mod">
          <ac:chgData name="Dan Deac" userId="S::dan.deac@arobs.com::9825a207-c863-4cfa-b2e8-63cc145000ba" providerId="AD" clId="Web-{E9AE552B-2A43-2A0E-570E-24648CCB4F11}" dt="2023-06-28T06:50:54.854" v="9"/>
          <ac:spMkLst>
            <pc:docMk/>
            <pc:sldMk cId="770963126" sldId="274"/>
            <ac:spMk id="6" creationId="{D93FCE11-D6FB-CA12-1D93-D8F4B33ED88B}"/>
          </ac:spMkLst>
        </pc:spChg>
        <pc:spChg chg="add del mod">
          <ac:chgData name="Dan Deac" userId="S::dan.deac@arobs.com::9825a207-c863-4cfa-b2e8-63cc145000ba" providerId="AD" clId="Web-{E9AE552B-2A43-2A0E-570E-24648CCB4F11}" dt="2023-06-28T06:52:07.091" v="12"/>
          <ac:spMkLst>
            <pc:docMk/>
            <pc:sldMk cId="770963126" sldId="274"/>
            <ac:spMk id="9" creationId="{A73396A6-3926-8E55-93EC-9B8105E3A3C0}"/>
          </ac:spMkLst>
        </pc:spChg>
        <pc:spChg chg="add del">
          <ac:chgData name="Dan Deac" userId="S::dan.deac@arobs.com::9825a207-c863-4cfa-b2e8-63cc145000ba" providerId="AD" clId="Web-{E9AE552B-2A43-2A0E-570E-24648CCB4F11}" dt="2023-06-28T06:52:38.889" v="15"/>
          <ac:spMkLst>
            <pc:docMk/>
            <pc:sldMk cId="770963126" sldId="274"/>
            <ac:spMk id="12" creationId="{A4AC5506-6312-4701-8D3C-40187889A947}"/>
          </ac:spMkLst>
        </pc:spChg>
        <pc:spChg chg="add del mod">
          <ac:chgData name="Dan Deac" userId="S::dan.deac@arobs.com::9825a207-c863-4cfa-b2e8-63cc145000ba" providerId="AD" clId="Web-{E9AE552B-2A43-2A0E-570E-24648CCB4F11}" dt="2023-06-28T06:53:26.423" v="17"/>
          <ac:spMkLst>
            <pc:docMk/>
            <pc:sldMk cId="770963126" sldId="274"/>
            <ac:spMk id="13" creationId="{2DFA96DB-9075-31CB-AD40-E07BED7D50BC}"/>
          </ac:spMkLst>
        </pc:spChg>
        <pc:spChg chg="add del">
          <ac:chgData name="Dan Deac" userId="S::dan.deac@arobs.com::9825a207-c863-4cfa-b2e8-63cc145000ba" providerId="AD" clId="Web-{E9AE552B-2A43-2A0E-570E-24648CCB4F11}" dt="2023-06-28T06:52:38.889" v="14"/>
          <ac:spMkLst>
            <pc:docMk/>
            <pc:sldMk cId="770963126" sldId="274"/>
            <ac:spMk id="17" creationId="{9203DE33-2CD4-4CA8-9AF3-37C3B65133B0}"/>
          </ac:spMkLst>
        </pc:spChg>
        <pc:spChg chg="add del">
          <ac:chgData name="Dan Deac" userId="S::dan.deac@arobs.com::9825a207-c863-4cfa-b2e8-63cc145000ba" providerId="AD" clId="Web-{E9AE552B-2A43-2A0E-570E-24648CCB4F11}" dt="2023-06-28T06:52:38.889" v="14"/>
          <ac:spMkLst>
            <pc:docMk/>
            <pc:sldMk cId="770963126" sldId="274"/>
            <ac:spMk id="19" creationId="{0AF57B88-1D4C-41FA-A761-EC1DD10C35CB}"/>
          </ac:spMkLst>
        </pc:spChg>
        <pc:spChg chg="add del">
          <ac:chgData name="Dan Deac" userId="S::dan.deac@arobs.com::9825a207-c863-4cfa-b2e8-63cc145000ba" providerId="AD" clId="Web-{E9AE552B-2A43-2A0E-570E-24648CCB4F11}" dt="2023-06-28T06:52:38.889" v="14"/>
          <ac:spMkLst>
            <pc:docMk/>
            <pc:sldMk cId="770963126" sldId="274"/>
            <ac:spMk id="21" creationId="{D2548F45-5164-4ABB-8212-7F293FDED8D4}"/>
          </ac:spMkLst>
        </pc:spChg>
        <pc:spChg chg="add del">
          <ac:chgData name="Dan Deac" userId="S::dan.deac@arobs.com::9825a207-c863-4cfa-b2e8-63cc145000ba" providerId="AD" clId="Web-{E9AE552B-2A43-2A0E-570E-24648CCB4F11}" dt="2023-06-28T06:52:38.889" v="14"/>
          <ac:spMkLst>
            <pc:docMk/>
            <pc:sldMk cId="770963126" sldId="274"/>
            <ac:spMk id="23" creationId="{5E81CCFB-7BEF-4186-86FB-D09450B4D02D}"/>
          </ac:spMkLst>
        </pc:spChg>
        <pc:spChg chg="add">
          <ac:chgData name="Dan Deac" userId="S::dan.deac@arobs.com::9825a207-c863-4cfa-b2e8-63cc145000ba" providerId="AD" clId="Web-{E9AE552B-2A43-2A0E-570E-24648CCB4F11}" dt="2023-06-28T06:52:38.889" v="15"/>
          <ac:spMkLst>
            <pc:docMk/>
            <pc:sldMk cId="770963126" sldId="274"/>
            <ac:spMk id="25" creationId="{A4AC5506-6312-4701-8D3C-40187889A947}"/>
          </ac:spMkLst>
        </pc:spChg>
        <pc:picChg chg="add del mod ord">
          <ac:chgData name="Dan Deac" userId="S::dan.deac@arobs.com::9825a207-c863-4cfa-b2e8-63cc145000ba" providerId="AD" clId="Web-{E9AE552B-2A43-2A0E-570E-24648CCB4F11}" dt="2023-06-28T06:50:53.307" v="8"/>
          <ac:picMkLst>
            <pc:docMk/>
            <pc:sldMk cId="770963126" sldId="274"/>
            <ac:picMk id="4" creationId="{4A4770EB-0158-7C66-4609-A9FD65A4D9EA}"/>
          </ac:picMkLst>
        </pc:picChg>
        <pc:picChg chg="add del mod ord">
          <ac:chgData name="Dan Deac" userId="S::dan.deac@arobs.com::9825a207-c863-4cfa-b2e8-63cc145000ba" providerId="AD" clId="Web-{E9AE552B-2A43-2A0E-570E-24648CCB4F11}" dt="2023-06-28T06:52:05.513" v="11"/>
          <ac:picMkLst>
            <pc:docMk/>
            <pc:sldMk cId="770963126" sldId="274"/>
            <ac:picMk id="7" creationId="{53343F71-04F2-9AEB-F238-CCFA4437ECB1}"/>
          </ac:picMkLst>
        </pc:picChg>
        <pc:picChg chg="add del mod ord">
          <ac:chgData name="Dan Deac" userId="S::dan.deac@arobs.com::9825a207-c863-4cfa-b2e8-63cc145000ba" providerId="AD" clId="Web-{E9AE552B-2A43-2A0E-570E-24648CCB4F11}" dt="2023-06-28T06:52:44.280" v="16"/>
          <ac:picMkLst>
            <pc:docMk/>
            <pc:sldMk cId="770963126" sldId="274"/>
            <ac:picMk id="10" creationId="{B1CB63E0-5DC8-9876-14FE-6A4BCC5720DD}"/>
          </ac:picMkLst>
        </pc:picChg>
        <pc:picChg chg="add mod ord">
          <ac:chgData name="Dan Deac" userId="S::dan.deac@arobs.com::9825a207-c863-4cfa-b2e8-63cc145000ba" providerId="AD" clId="Web-{E9AE552B-2A43-2A0E-570E-24648CCB4F11}" dt="2023-06-28T06:53:26.423" v="17"/>
          <ac:picMkLst>
            <pc:docMk/>
            <pc:sldMk cId="770963126" sldId="274"/>
            <ac:picMk id="14" creationId="{585149A7-A1C3-3B45-3E3A-5188E05C1556}"/>
          </ac:picMkLst>
        </pc:picChg>
      </pc:sldChg>
      <pc:sldChg chg="modSp new ord">
        <pc:chgData name="Dan Deac" userId="S::dan.deac@arobs.com::9825a207-c863-4cfa-b2e8-63cc145000ba" providerId="AD" clId="Web-{E9AE552B-2A43-2A0E-570E-24648CCB4F11}" dt="2023-06-28T07:16:14.419" v="338" actId="20577"/>
        <pc:sldMkLst>
          <pc:docMk/>
          <pc:sldMk cId="1934321146" sldId="275"/>
        </pc:sldMkLst>
        <pc:spChg chg="mod">
          <ac:chgData name="Dan Deac" userId="S::dan.deac@arobs.com::9825a207-c863-4cfa-b2e8-63cc145000ba" providerId="AD" clId="Web-{E9AE552B-2A43-2A0E-570E-24648CCB4F11}" dt="2023-06-28T07:06:56.676" v="230" actId="20577"/>
          <ac:spMkLst>
            <pc:docMk/>
            <pc:sldMk cId="1934321146" sldId="275"/>
            <ac:spMk id="2" creationId="{8B1EDC69-A423-014B-C8D6-36F3999ED197}"/>
          </ac:spMkLst>
        </pc:spChg>
        <pc:spChg chg="mod">
          <ac:chgData name="Dan Deac" userId="S::dan.deac@arobs.com::9825a207-c863-4cfa-b2e8-63cc145000ba" providerId="AD" clId="Web-{E9AE552B-2A43-2A0E-570E-24648CCB4F11}" dt="2023-06-28T07:16:14.419" v="338" actId="20577"/>
          <ac:spMkLst>
            <pc:docMk/>
            <pc:sldMk cId="1934321146" sldId="275"/>
            <ac:spMk id="3" creationId="{5AC32A59-ED3F-D368-9E67-87AFCF26179E}"/>
          </ac:spMkLst>
        </pc:spChg>
      </pc:sldChg>
      <pc:sldChg chg="new ord">
        <pc:chgData name="Dan Deac" userId="S::dan.deac@arobs.com::9825a207-c863-4cfa-b2e8-63cc145000ba" providerId="AD" clId="Web-{E9AE552B-2A43-2A0E-570E-24648CCB4F11}" dt="2023-06-28T07:17:26.547" v="340"/>
        <pc:sldMkLst>
          <pc:docMk/>
          <pc:sldMk cId="959616311" sldId="276"/>
        </pc:sldMkLst>
      </pc:sldChg>
      <pc:sldChg chg="modSp new">
        <pc:chgData name="Dan Deac" userId="S::dan.deac@arobs.com::9825a207-c863-4cfa-b2e8-63cc145000ba" providerId="AD" clId="Web-{E9AE552B-2A43-2A0E-570E-24648CCB4F11}" dt="2023-06-28T07:22:09.091" v="448" actId="20577"/>
        <pc:sldMkLst>
          <pc:docMk/>
          <pc:sldMk cId="3131005875" sldId="277"/>
        </pc:sldMkLst>
        <pc:spChg chg="mod">
          <ac:chgData name="Dan Deac" userId="S::dan.deac@arobs.com::9825a207-c863-4cfa-b2e8-63cc145000ba" providerId="AD" clId="Web-{E9AE552B-2A43-2A0E-570E-24648CCB4F11}" dt="2023-06-28T07:22:09.091" v="448" actId="20577"/>
          <ac:spMkLst>
            <pc:docMk/>
            <pc:sldMk cId="3131005875" sldId="277"/>
            <ac:spMk id="2" creationId="{86CB8299-FFBE-462C-7C0F-6032CAC38CD4}"/>
          </ac:spMkLst>
        </pc:spChg>
      </pc:sldChg>
      <pc:sldChg chg="addSp modSp new mod setBg">
        <pc:chgData name="Dan Deac" userId="S::dan.deac@arobs.com::9825a207-c863-4cfa-b2e8-63cc145000ba" providerId="AD" clId="Web-{E9AE552B-2A43-2A0E-570E-24648CCB4F11}" dt="2023-06-28T07:20:34.290" v="439" actId="1076"/>
        <pc:sldMkLst>
          <pc:docMk/>
          <pc:sldMk cId="3489471036" sldId="278"/>
        </pc:sldMkLst>
        <pc:spChg chg="mod">
          <ac:chgData name="Dan Deac" userId="S::dan.deac@arobs.com::9825a207-c863-4cfa-b2e8-63cc145000ba" providerId="AD" clId="Web-{E9AE552B-2A43-2A0E-570E-24648CCB4F11}" dt="2023-06-28T07:20:29.883" v="438" actId="14100"/>
          <ac:spMkLst>
            <pc:docMk/>
            <pc:sldMk cId="3489471036" sldId="278"/>
            <ac:spMk id="2" creationId="{72B2BC96-84FA-54EF-C60E-3226DEF2227F}"/>
          </ac:spMkLst>
        </pc:spChg>
        <pc:spChg chg="mod">
          <ac:chgData name="Dan Deac" userId="S::dan.deac@arobs.com::9825a207-c863-4cfa-b2e8-63cc145000ba" providerId="AD" clId="Web-{E9AE552B-2A43-2A0E-570E-24648CCB4F11}" dt="2023-06-28T07:20:34.290" v="439" actId="1076"/>
          <ac:spMkLst>
            <pc:docMk/>
            <pc:sldMk cId="3489471036" sldId="278"/>
            <ac:spMk id="3" creationId="{A5099883-4D8C-906E-4315-9EC54B07F107}"/>
          </ac:spMkLst>
        </pc:spChg>
        <pc:picChg chg="add">
          <ac:chgData name="Dan Deac" userId="S::dan.deac@arobs.com::9825a207-c863-4cfa-b2e8-63cc145000ba" providerId="AD" clId="Web-{E9AE552B-2A43-2A0E-570E-24648CCB4F11}" dt="2023-06-28T07:19:57.226" v="430"/>
          <ac:picMkLst>
            <pc:docMk/>
            <pc:sldMk cId="3489471036" sldId="278"/>
            <ac:picMk id="5" creationId="{692A45F0-88DC-8B5F-AD02-0D96E644417F}"/>
          </ac:picMkLst>
        </pc:picChg>
        <pc:cxnChg chg="add">
          <ac:chgData name="Dan Deac" userId="S::dan.deac@arobs.com::9825a207-c863-4cfa-b2e8-63cc145000ba" providerId="AD" clId="Web-{E9AE552B-2A43-2A0E-570E-24648CCB4F11}" dt="2023-06-28T07:19:57.226" v="430"/>
          <ac:cxnSpMkLst>
            <pc:docMk/>
            <pc:sldMk cId="3489471036" sldId="278"/>
            <ac:cxnSpMk id="9" creationId="{1503BFE4-729B-D9D0-C17B-501E6AF1127A}"/>
          </ac:cxnSpMkLst>
        </pc:cxnChg>
      </pc:sldChg>
    </pc:docChg>
  </pc:docChgLst>
  <pc:docChgLst>
    <pc:chgData name="Dan Deac" userId="S::dan.deac@arobs.com::9825a207-c863-4cfa-b2e8-63cc145000ba" providerId="AD" clId="Web-{E98FB2E1-93F4-F9ED-F3A9-A098D0836BB9}"/>
    <pc:docChg chg="addSld modSld">
      <pc:chgData name="Dan Deac" userId="S::dan.deac@arobs.com::9825a207-c863-4cfa-b2e8-63cc145000ba" providerId="AD" clId="Web-{E98FB2E1-93F4-F9ED-F3A9-A098D0836BB9}" dt="2023-06-27T10:53:54.146" v="298" actId="20577"/>
      <pc:docMkLst>
        <pc:docMk/>
      </pc:docMkLst>
      <pc:sldChg chg="addSp delSp modSp">
        <pc:chgData name="Dan Deac" userId="S::dan.deac@arobs.com::9825a207-c863-4cfa-b2e8-63cc145000ba" providerId="AD" clId="Web-{E98FB2E1-93F4-F9ED-F3A9-A098D0836BB9}" dt="2023-06-27T10:46:09.197" v="188" actId="20577"/>
        <pc:sldMkLst>
          <pc:docMk/>
          <pc:sldMk cId="3749321417" sldId="258"/>
        </pc:sldMkLst>
        <pc:spChg chg="mod">
          <ac:chgData name="Dan Deac" userId="S::dan.deac@arobs.com::9825a207-c863-4cfa-b2e8-63cc145000ba" providerId="AD" clId="Web-{E98FB2E1-93F4-F9ED-F3A9-A098D0836BB9}" dt="2023-06-27T10:42:09.878" v="166" actId="20577"/>
          <ac:spMkLst>
            <pc:docMk/>
            <pc:sldMk cId="3749321417" sldId="258"/>
            <ac:spMk id="2" creationId="{1EF357C3-2EAF-34AE-9EAA-DEEAB2960CB2}"/>
          </ac:spMkLst>
        </pc:spChg>
        <pc:spChg chg="add del">
          <ac:chgData name="Dan Deac" userId="S::dan.deac@arobs.com::9825a207-c863-4cfa-b2e8-63cc145000ba" providerId="AD" clId="Web-{E98FB2E1-93F4-F9ED-F3A9-A098D0836BB9}" dt="2023-06-27T10:41:53.612" v="164"/>
          <ac:spMkLst>
            <pc:docMk/>
            <pc:sldMk cId="3749321417" sldId="258"/>
            <ac:spMk id="21" creationId="{BACC6370-2D7E-4714-9D71-7542949D7D5D}"/>
          </ac:spMkLst>
        </pc:spChg>
        <pc:spChg chg="add del">
          <ac:chgData name="Dan Deac" userId="S::dan.deac@arobs.com::9825a207-c863-4cfa-b2e8-63cc145000ba" providerId="AD" clId="Web-{E98FB2E1-93F4-F9ED-F3A9-A098D0836BB9}" dt="2023-06-27T10:41:53.612" v="164"/>
          <ac:spMkLst>
            <pc:docMk/>
            <pc:sldMk cId="3749321417" sldId="258"/>
            <ac:spMk id="23" creationId="{F68B3F68-107C-434F-AA38-110D5EA91B85}"/>
          </ac:spMkLst>
        </pc:spChg>
        <pc:spChg chg="add del">
          <ac:chgData name="Dan Deac" userId="S::dan.deac@arobs.com::9825a207-c863-4cfa-b2e8-63cc145000ba" providerId="AD" clId="Web-{E98FB2E1-93F4-F9ED-F3A9-A098D0836BB9}" dt="2023-06-27T10:41:53.612" v="164"/>
          <ac:spMkLst>
            <pc:docMk/>
            <pc:sldMk cId="3749321417" sldId="258"/>
            <ac:spMk id="25" creationId="{AAD0DBB9-1A4B-4391-81D4-CB19F9AB918A}"/>
          </ac:spMkLst>
        </pc:spChg>
        <pc:spChg chg="add del">
          <ac:chgData name="Dan Deac" userId="S::dan.deac@arobs.com::9825a207-c863-4cfa-b2e8-63cc145000ba" providerId="AD" clId="Web-{E98FB2E1-93F4-F9ED-F3A9-A098D0836BB9}" dt="2023-06-27T10:41:53.612" v="164"/>
          <ac:spMkLst>
            <pc:docMk/>
            <pc:sldMk cId="3749321417" sldId="258"/>
            <ac:spMk id="27" creationId="{063BBA22-50EA-4C4D-BE05-F1CE4E63AA56}"/>
          </ac:spMkLst>
        </pc:spChg>
        <pc:spChg chg="add del">
          <ac:chgData name="Dan Deac" userId="S::dan.deac@arobs.com::9825a207-c863-4cfa-b2e8-63cc145000ba" providerId="AD" clId="Web-{E98FB2E1-93F4-F9ED-F3A9-A098D0836BB9}" dt="2023-06-27T10:41:50.784" v="161"/>
          <ac:spMkLst>
            <pc:docMk/>
            <pc:sldMk cId="3749321417" sldId="258"/>
            <ac:spMk id="32" creationId="{BACC6370-2D7E-4714-9D71-7542949D7D5D}"/>
          </ac:spMkLst>
        </pc:spChg>
        <pc:spChg chg="add del">
          <ac:chgData name="Dan Deac" userId="S::dan.deac@arobs.com::9825a207-c863-4cfa-b2e8-63cc145000ba" providerId="AD" clId="Web-{E98FB2E1-93F4-F9ED-F3A9-A098D0836BB9}" dt="2023-06-27T10:41:53.581" v="163"/>
          <ac:spMkLst>
            <pc:docMk/>
            <pc:sldMk cId="3749321417" sldId="258"/>
            <ac:spMk id="33" creationId="{257363FD-7E77-4145-9483-331A807ADF0E}"/>
          </ac:spMkLst>
        </pc:spChg>
        <pc:spChg chg="add del">
          <ac:chgData name="Dan Deac" userId="S::dan.deac@arobs.com::9825a207-c863-4cfa-b2e8-63cc145000ba" providerId="AD" clId="Web-{E98FB2E1-93F4-F9ED-F3A9-A098D0836BB9}" dt="2023-06-27T10:41:50.784" v="161"/>
          <ac:spMkLst>
            <pc:docMk/>
            <pc:sldMk cId="3749321417" sldId="258"/>
            <ac:spMk id="34" creationId="{F68B3F68-107C-434F-AA38-110D5EA91B85}"/>
          </ac:spMkLst>
        </pc:spChg>
        <pc:spChg chg="add">
          <ac:chgData name="Dan Deac" userId="S::dan.deac@arobs.com::9825a207-c863-4cfa-b2e8-63cc145000ba" providerId="AD" clId="Web-{E98FB2E1-93F4-F9ED-F3A9-A098D0836BB9}" dt="2023-06-27T10:41:53.612" v="164"/>
          <ac:spMkLst>
            <pc:docMk/>
            <pc:sldMk cId="3749321417" sldId="258"/>
            <ac:spMk id="35" creationId="{BACC6370-2D7E-4714-9D71-7542949D7D5D}"/>
          </ac:spMkLst>
        </pc:spChg>
        <pc:spChg chg="add del">
          <ac:chgData name="Dan Deac" userId="S::dan.deac@arobs.com::9825a207-c863-4cfa-b2e8-63cc145000ba" providerId="AD" clId="Web-{E98FB2E1-93F4-F9ED-F3A9-A098D0836BB9}" dt="2023-06-27T10:41:50.784" v="161"/>
          <ac:spMkLst>
            <pc:docMk/>
            <pc:sldMk cId="3749321417" sldId="258"/>
            <ac:spMk id="36" creationId="{AAD0DBB9-1A4B-4391-81D4-CB19F9AB918A}"/>
          </ac:spMkLst>
        </pc:spChg>
        <pc:spChg chg="add">
          <ac:chgData name="Dan Deac" userId="S::dan.deac@arobs.com::9825a207-c863-4cfa-b2e8-63cc145000ba" providerId="AD" clId="Web-{E98FB2E1-93F4-F9ED-F3A9-A098D0836BB9}" dt="2023-06-27T10:41:53.612" v="164"/>
          <ac:spMkLst>
            <pc:docMk/>
            <pc:sldMk cId="3749321417" sldId="258"/>
            <ac:spMk id="37" creationId="{F68B3F68-107C-434F-AA38-110D5EA91B85}"/>
          </ac:spMkLst>
        </pc:spChg>
        <pc:spChg chg="add del">
          <ac:chgData name="Dan Deac" userId="S::dan.deac@arobs.com::9825a207-c863-4cfa-b2e8-63cc145000ba" providerId="AD" clId="Web-{E98FB2E1-93F4-F9ED-F3A9-A098D0836BB9}" dt="2023-06-27T10:41:50.784" v="161"/>
          <ac:spMkLst>
            <pc:docMk/>
            <pc:sldMk cId="3749321417" sldId="258"/>
            <ac:spMk id="38" creationId="{063BBA22-50EA-4C4D-BE05-F1CE4E63AA56}"/>
          </ac:spMkLst>
        </pc:spChg>
        <pc:spChg chg="add">
          <ac:chgData name="Dan Deac" userId="S::dan.deac@arobs.com::9825a207-c863-4cfa-b2e8-63cc145000ba" providerId="AD" clId="Web-{E98FB2E1-93F4-F9ED-F3A9-A098D0836BB9}" dt="2023-06-27T10:41:53.612" v="164"/>
          <ac:spMkLst>
            <pc:docMk/>
            <pc:sldMk cId="3749321417" sldId="258"/>
            <ac:spMk id="39" creationId="{AAD0DBB9-1A4B-4391-81D4-CB19F9AB918A}"/>
          </ac:spMkLst>
        </pc:spChg>
        <pc:spChg chg="add">
          <ac:chgData name="Dan Deac" userId="S::dan.deac@arobs.com::9825a207-c863-4cfa-b2e8-63cc145000ba" providerId="AD" clId="Web-{E98FB2E1-93F4-F9ED-F3A9-A098D0836BB9}" dt="2023-06-27T10:41:53.612" v="164"/>
          <ac:spMkLst>
            <pc:docMk/>
            <pc:sldMk cId="3749321417" sldId="258"/>
            <ac:spMk id="40" creationId="{063BBA22-50EA-4C4D-BE05-F1CE4E63AA56}"/>
          </ac:spMkLst>
        </pc:spChg>
        <pc:graphicFrameChg chg="mod modGraphic">
          <ac:chgData name="Dan Deac" userId="S::dan.deac@arobs.com::9825a207-c863-4cfa-b2e8-63cc145000ba" providerId="AD" clId="Web-{E98FB2E1-93F4-F9ED-F3A9-A098D0836BB9}" dt="2023-06-27T10:46:09.197" v="188" actId="20577"/>
          <ac:graphicFrameMkLst>
            <pc:docMk/>
            <pc:sldMk cId="3749321417" sldId="258"/>
            <ac:graphicFrameMk id="16" creationId="{1C532C21-5FF4-55E5-C619-1B9BDD07ACC1}"/>
          </ac:graphicFrameMkLst>
        </pc:graphicFrameChg>
        <pc:picChg chg="add del">
          <ac:chgData name="Dan Deac" userId="S::dan.deac@arobs.com::9825a207-c863-4cfa-b2e8-63cc145000ba" providerId="AD" clId="Web-{E98FB2E1-93F4-F9ED-F3A9-A098D0836BB9}" dt="2023-06-27T10:41:53.581" v="163"/>
          <ac:picMkLst>
            <pc:docMk/>
            <pc:sldMk cId="3749321417" sldId="258"/>
            <ac:picMk id="29" creationId="{49948792-D04B-CA18-6C69-A62B56E38EC0}"/>
          </ac:picMkLst>
        </pc:picChg>
      </pc:sldChg>
      <pc:sldChg chg="modSp">
        <pc:chgData name="Dan Deac" userId="S::dan.deac@arobs.com::9825a207-c863-4cfa-b2e8-63cc145000ba" providerId="AD" clId="Web-{E98FB2E1-93F4-F9ED-F3A9-A098D0836BB9}" dt="2023-06-27T10:34:35.789" v="70" actId="20577"/>
        <pc:sldMkLst>
          <pc:docMk/>
          <pc:sldMk cId="981180951" sldId="259"/>
        </pc:sldMkLst>
        <pc:graphicFrameChg chg="mod modGraphic">
          <ac:chgData name="Dan Deac" userId="S::dan.deac@arobs.com::9825a207-c863-4cfa-b2e8-63cc145000ba" providerId="AD" clId="Web-{E98FB2E1-93F4-F9ED-F3A9-A098D0836BB9}" dt="2023-06-27T10:34:35.789" v="70" actId="20577"/>
          <ac:graphicFrameMkLst>
            <pc:docMk/>
            <pc:sldMk cId="981180951" sldId="259"/>
            <ac:graphicFrameMk id="5" creationId="{78DD9758-41A3-4D93-DEB4-E4A8F6FC449B}"/>
          </ac:graphicFrameMkLst>
        </pc:graphicFrameChg>
      </pc:sldChg>
      <pc:sldChg chg="modSp">
        <pc:chgData name="Dan Deac" userId="S::dan.deac@arobs.com::9825a207-c863-4cfa-b2e8-63cc145000ba" providerId="AD" clId="Web-{E98FB2E1-93F4-F9ED-F3A9-A098D0836BB9}" dt="2023-06-27T10:47:12.026" v="219" actId="20577"/>
        <pc:sldMkLst>
          <pc:docMk/>
          <pc:sldMk cId="3345118746" sldId="260"/>
        </pc:sldMkLst>
        <pc:spChg chg="mod">
          <ac:chgData name="Dan Deac" userId="S::dan.deac@arobs.com::9825a207-c863-4cfa-b2e8-63cc145000ba" providerId="AD" clId="Web-{E98FB2E1-93F4-F9ED-F3A9-A098D0836BB9}" dt="2023-06-27T10:47:12.026" v="219" actId="20577"/>
          <ac:spMkLst>
            <pc:docMk/>
            <pc:sldMk cId="3345118746" sldId="260"/>
            <ac:spMk id="2" creationId="{19CA4F98-4B75-130D-9E88-04366D2BCC41}"/>
          </ac:spMkLst>
        </pc:spChg>
        <pc:graphicFrameChg chg="modGraphic">
          <ac:chgData name="Dan Deac" userId="S::dan.deac@arobs.com::9825a207-c863-4cfa-b2e8-63cc145000ba" providerId="AD" clId="Web-{E98FB2E1-93F4-F9ED-F3A9-A098D0836BB9}" dt="2023-06-27T10:47:01.151" v="217"/>
          <ac:graphicFrameMkLst>
            <pc:docMk/>
            <pc:sldMk cId="3345118746" sldId="260"/>
            <ac:graphicFrameMk id="5" creationId="{F75FA7C2-FC70-C1EB-688A-B7FFDBF3CBF4}"/>
          </ac:graphicFrameMkLst>
        </pc:graphicFrameChg>
      </pc:sldChg>
      <pc:sldChg chg="modSp new">
        <pc:chgData name="Dan Deac" userId="S::dan.deac@arobs.com::9825a207-c863-4cfa-b2e8-63cc145000ba" providerId="AD" clId="Web-{E98FB2E1-93F4-F9ED-F3A9-A098D0836BB9}" dt="2023-06-27T10:53:54.146" v="298" actId="20577"/>
        <pc:sldMkLst>
          <pc:docMk/>
          <pc:sldMk cId="4025984163" sldId="261"/>
        </pc:sldMkLst>
        <pc:spChg chg="mod">
          <ac:chgData name="Dan Deac" userId="S::dan.deac@arobs.com::9825a207-c863-4cfa-b2e8-63cc145000ba" providerId="AD" clId="Web-{E98FB2E1-93F4-F9ED-F3A9-A098D0836BB9}" dt="2023-06-27T10:48:04.043" v="232" actId="20577"/>
          <ac:spMkLst>
            <pc:docMk/>
            <pc:sldMk cId="4025984163" sldId="261"/>
            <ac:spMk id="2" creationId="{292A5512-1884-B166-FE11-9DDEBA7F6FC2}"/>
          </ac:spMkLst>
        </pc:spChg>
        <pc:spChg chg="mod">
          <ac:chgData name="Dan Deac" userId="S::dan.deac@arobs.com::9825a207-c863-4cfa-b2e8-63cc145000ba" providerId="AD" clId="Web-{E98FB2E1-93F4-F9ED-F3A9-A098D0836BB9}" dt="2023-06-27T10:53:54.146" v="298" actId="20577"/>
          <ac:spMkLst>
            <pc:docMk/>
            <pc:sldMk cId="4025984163" sldId="261"/>
            <ac:spMk id="3" creationId="{E156D92B-D021-C835-4485-FE075E69A39F}"/>
          </ac:spMkLst>
        </pc:spChg>
      </pc:sldChg>
    </pc:docChg>
  </pc:docChgLst>
  <pc:docChgLst>
    <pc:chgData name="Dan Deac" userId="S::dan.deac@arobs.com::9825a207-c863-4cfa-b2e8-63cc145000ba" providerId="AD" clId="Web-{DE042D84-FA67-F0D9-6C38-8E863E675518}"/>
    <pc:docChg chg="sldOrd">
      <pc:chgData name="Dan Deac" userId="S::dan.deac@arobs.com::9825a207-c863-4cfa-b2e8-63cc145000ba" providerId="AD" clId="Web-{DE042D84-FA67-F0D9-6C38-8E863E675518}" dt="2023-06-27T13:58:33.887" v="0"/>
      <pc:docMkLst>
        <pc:docMk/>
      </pc:docMkLst>
      <pc:sldChg chg="ord">
        <pc:chgData name="Dan Deac" userId="S::dan.deac@arobs.com::9825a207-c863-4cfa-b2e8-63cc145000ba" providerId="AD" clId="Web-{DE042D84-FA67-F0D9-6C38-8E863E675518}" dt="2023-06-27T13:58:33.887" v="0"/>
        <pc:sldMkLst>
          <pc:docMk/>
          <pc:sldMk cId="618521732" sldId="268"/>
        </pc:sldMkLst>
      </pc:sldChg>
    </pc:docChg>
  </pc:docChgLst>
  <pc:docChgLst>
    <pc:chgData name="Dan Deac" userId="S::dan.deac@arobs.com::9825a207-c863-4cfa-b2e8-63cc145000ba" providerId="AD" clId="Web-{4A7818CB-29F2-3D6B-AB64-AD23863AB070}"/>
    <pc:docChg chg="addSld modSld sldOrd">
      <pc:chgData name="Dan Deac" userId="S::dan.deac@arobs.com::9825a207-c863-4cfa-b2e8-63cc145000ba" providerId="AD" clId="Web-{4A7818CB-29F2-3D6B-AB64-AD23863AB070}" dt="2023-06-28T13:34:35.759" v="433" actId="20577"/>
      <pc:docMkLst>
        <pc:docMk/>
      </pc:docMkLst>
      <pc:sldChg chg="modSp">
        <pc:chgData name="Dan Deac" userId="S::dan.deac@arobs.com::9825a207-c863-4cfa-b2e8-63cc145000ba" providerId="AD" clId="Web-{4A7818CB-29F2-3D6B-AB64-AD23863AB070}" dt="2023-06-28T13:34:35.759" v="433" actId="20577"/>
        <pc:sldMkLst>
          <pc:docMk/>
          <pc:sldMk cId="4151625124" sldId="257"/>
        </pc:sldMkLst>
        <pc:spChg chg="mod">
          <ac:chgData name="Dan Deac" userId="S::dan.deac@arobs.com::9825a207-c863-4cfa-b2e8-63cc145000ba" providerId="AD" clId="Web-{4A7818CB-29F2-3D6B-AB64-AD23863AB070}" dt="2023-06-28T13:34:35.759" v="433" actId="20577"/>
          <ac:spMkLst>
            <pc:docMk/>
            <pc:sldMk cId="4151625124" sldId="257"/>
            <ac:spMk id="6" creationId="{6DAB8C70-0888-4109-969D-EAE06A0A9AFE}"/>
          </ac:spMkLst>
        </pc:spChg>
      </pc:sldChg>
      <pc:sldChg chg="modSp">
        <pc:chgData name="Dan Deac" userId="S::dan.deac@arobs.com::9825a207-c863-4cfa-b2e8-63cc145000ba" providerId="AD" clId="Web-{4A7818CB-29F2-3D6B-AB64-AD23863AB070}" dt="2023-06-28T13:34:17.634" v="423" actId="20577"/>
        <pc:sldMkLst>
          <pc:docMk/>
          <pc:sldMk cId="3489471036" sldId="278"/>
        </pc:sldMkLst>
        <pc:spChg chg="mod">
          <ac:chgData name="Dan Deac" userId="S::dan.deac@arobs.com::9825a207-c863-4cfa-b2e8-63cc145000ba" providerId="AD" clId="Web-{4A7818CB-29F2-3D6B-AB64-AD23863AB070}" dt="2023-06-28T13:34:17.634" v="423" actId="20577"/>
          <ac:spMkLst>
            <pc:docMk/>
            <pc:sldMk cId="3489471036" sldId="278"/>
            <ac:spMk id="3" creationId="{A5099883-4D8C-906E-4315-9EC54B07F107}"/>
          </ac:spMkLst>
        </pc:spChg>
      </pc:sldChg>
      <pc:sldChg chg="addSp modSp">
        <pc:chgData name="Dan Deac" userId="S::dan.deac@arobs.com::9825a207-c863-4cfa-b2e8-63cc145000ba" providerId="AD" clId="Web-{4A7818CB-29F2-3D6B-AB64-AD23863AB070}" dt="2023-06-28T13:16:30.247" v="8" actId="14100"/>
        <pc:sldMkLst>
          <pc:docMk/>
          <pc:sldMk cId="475066998" sldId="280"/>
        </pc:sldMkLst>
        <pc:picChg chg="add mod">
          <ac:chgData name="Dan Deac" userId="S::dan.deac@arobs.com::9825a207-c863-4cfa-b2e8-63cc145000ba" providerId="AD" clId="Web-{4A7818CB-29F2-3D6B-AB64-AD23863AB070}" dt="2023-06-28T13:16:30.247" v="8" actId="14100"/>
          <ac:picMkLst>
            <pc:docMk/>
            <pc:sldMk cId="475066998" sldId="280"/>
            <ac:picMk id="4" creationId="{F5F2FAA6-3319-557C-FA63-B705FCA042B9}"/>
          </ac:picMkLst>
        </pc:picChg>
      </pc:sldChg>
      <pc:sldChg chg="addSp delSp modSp mod ord setBg setClrOvrMap">
        <pc:chgData name="Dan Deac" userId="S::dan.deac@arobs.com::9825a207-c863-4cfa-b2e8-63cc145000ba" providerId="AD" clId="Web-{4A7818CB-29F2-3D6B-AB64-AD23863AB070}" dt="2023-06-28T13:32:46.022" v="396" actId="20577"/>
        <pc:sldMkLst>
          <pc:docMk/>
          <pc:sldMk cId="597149745" sldId="287"/>
        </pc:sldMkLst>
        <pc:spChg chg="mod">
          <ac:chgData name="Dan Deac" userId="S::dan.deac@arobs.com::9825a207-c863-4cfa-b2e8-63cc145000ba" providerId="AD" clId="Web-{4A7818CB-29F2-3D6B-AB64-AD23863AB070}" dt="2023-06-28T13:32:46.022" v="396" actId="20577"/>
          <ac:spMkLst>
            <pc:docMk/>
            <pc:sldMk cId="597149745" sldId="287"/>
            <ac:spMk id="2" creationId="{56F59BE4-821D-06DC-7152-21F60A13EEFD}"/>
          </ac:spMkLst>
        </pc:spChg>
        <pc:spChg chg="mod">
          <ac:chgData name="Dan Deac" userId="S::dan.deac@arobs.com::9825a207-c863-4cfa-b2e8-63cc145000ba" providerId="AD" clId="Web-{4A7818CB-29F2-3D6B-AB64-AD23863AB070}" dt="2023-06-28T13:21:31.880" v="178" actId="20577"/>
          <ac:spMkLst>
            <pc:docMk/>
            <pc:sldMk cId="597149745" sldId="287"/>
            <ac:spMk id="3" creationId="{492C95EE-C02A-DBFD-6B9E-00D11A0B2FD4}"/>
          </ac:spMkLst>
        </pc:spChg>
        <pc:spChg chg="add del">
          <ac:chgData name="Dan Deac" userId="S::dan.deac@arobs.com::9825a207-c863-4cfa-b2e8-63cc145000ba" providerId="AD" clId="Web-{4A7818CB-29F2-3D6B-AB64-AD23863AB070}" dt="2023-06-28T13:16:47.592" v="10"/>
          <ac:spMkLst>
            <pc:docMk/>
            <pc:sldMk cId="597149745" sldId="287"/>
            <ac:spMk id="9" creationId="{743AA782-23D1-4521-8CAD-47662984AA08}"/>
          </ac:spMkLst>
        </pc:spChg>
        <pc:spChg chg="add del">
          <ac:chgData name="Dan Deac" userId="S::dan.deac@arobs.com::9825a207-c863-4cfa-b2e8-63cc145000ba" providerId="AD" clId="Web-{4A7818CB-29F2-3D6B-AB64-AD23863AB070}" dt="2023-06-28T13:16:47.592" v="10"/>
          <ac:spMkLst>
            <pc:docMk/>
            <pc:sldMk cId="597149745" sldId="287"/>
            <ac:spMk id="11" creationId="{650D18FE-0824-4A46-B22C-A86B52E5780A}"/>
          </ac:spMkLst>
        </pc:spChg>
        <pc:spChg chg="add">
          <ac:chgData name="Dan Deac" userId="S::dan.deac@arobs.com::9825a207-c863-4cfa-b2e8-63cc145000ba" providerId="AD" clId="Web-{4A7818CB-29F2-3D6B-AB64-AD23863AB070}" dt="2023-06-28T13:16:47.607" v="11"/>
          <ac:spMkLst>
            <pc:docMk/>
            <pc:sldMk cId="597149745" sldId="287"/>
            <ac:spMk id="13" creationId="{9228552E-C8B1-4A80-8448-0787CE0FC704}"/>
          </ac:spMkLst>
        </pc:spChg>
        <pc:picChg chg="add mod ord">
          <ac:chgData name="Dan Deac" userId="S::dan.deac@arobs.com::9825a207-c863-4cfa-b2e8-63cc145000ba" providerId="AD" clId="Web-{4A7818CB-29F2-3D6B-AB64-AD23863AB070}" dt="2023-06-28T13:16:47.607" v="11"/>
          <ac:picMkLst>
            <pc:docMk/>
            <pc:sldMk cId="597149745" sldId="287"/>
            <ac:picMk id="4" creationId="{82E8610C-FFA8-6481-EB67-574B11A8F8CC}"/>
          </ac:picMkLst>
        </pc:picChg>
      </pc:sldChg>
      <pc:sldChg chg="addSp modSp new mod setBg setClrOvrMap">
        <pc:chgData name="Dan Deac" userId="S::dan.deac@arobs.com::9825a207-c863-4cfa-b2e8-63cc145000ba" providerId="AD" clId="Web-{4A7818CB-29F2-3D6B-AB64-AD23863AB070}" dt="2023-06-28T13:31:55.802" v="394" actId="20577"/>
        <pc:sldMkLst>
          <pc:docMk/>
          <pc:sldMk cId="2245802782" sldId="288"/>
        </pc:sldMkLst>
        <pc:spChg chg="mod">
          <ac:chgData name="Dan Deac" userId="S::dan.deac@arobs.com::9825a207-c863-4cfa-b2e8-63cc145000ba" providerId="AD" clId="Web-{4A7818CB-29F2-3D6B-AB64-AD23863AB070}" dt="2023-06-28T13:31:55.802" v="394" actId="20577"/>
          <ac:spMkLst>
            <pc:docMk/>
            <pc:sldMk cId="2245802782" sldId="288"/>
            <ac:spMk id="2" creationId="{7DA27DCA-31EA-407D-40D5-E5EDFD38E88B}"/>
          </ac:spMkLst>
        </pc:spChg>
        <pc:spChg chg="mod">
          <ac:chgData name="Dan Deac" userId="S::dan.deac@arobs.com::9825a207-c863-4cfa-b2e8-63cc145000ba" providerId="AD" clId="Web-{4A7818CB-29F2-3D6B-AB64-AD23863AB070}" dt="2023-06-28T13:31:50.192" v="387" actId="20577"/>
          <ac:spMkLst>
            <pc:docMk/>
            <pc:sldMk cId="2245802782" sldId="288"/>
            <ac:spMk id="3" creationId="{EC3004A9-C8EF-402D-9CE1-E1708EB4C2A4}"/>
          </ac:spMkLst>
        </pc:spChg>
        <pc:spChg chg="add">
          <ac:chgData name="Dan Deac" userId="S::dan.deac@arobs.com::9825a207-c863-4cfa-b2e8-63cc145000ba" providerId="AD" clId="Web-{4A7818CB-29F2-3D6B-AB64-AD23863AB070}" dt="2023-06-28T13:31:23.817" v="385"/>
          <ac:spMkLst>
            <pc:docMk/>
            <pc:sldMk cId="2245802782" sldId="288"/>
            <ac:spMk id="9" creationId="{9228552E-C8B1-4A80-8448-0787CE0FC704}"/>
          </ac:spMkLst>
        </pc:spChg>
        <pc:picChg chg="add">
          <ac:chgData name="Dan Deac" userId="S::dan.deac@arobs.com::9825a207-c863-4cfa-b2e8-63cc145000ba" providerId="AD" clId="Web-{4A7818CB-29F2-3D6B-AB64-AD23863AB070}" dt="2023-06-28T13:31:23.817" v="385"/>
          <ac:picMkLst>
            <pc:docMk/>
            <pc:sldMk cId="2245802782" sldId="288"/>
            <ac:picMk id="5" creationId="{85073A16-3596-5DD2-07F7-66DC2D8BCDA0}"/>
          </ac:picMkLst>
        </pc:picChg>
      </pc:sldChg>
      <pc:sldChg chg="modSp new">
        <pc:chgData name="Dan Deac" userId="S::dan.deac@arobs.com::9825a207-c863-4cfa-b2e8-63cc145000ba" providerId="AD" clId="Web-{4A7818CB-29F2-3D6B-AB64-AD23863AB070}" dt="2023-06-28T13:33:11.273" v="401" actId="20577"/>
        <pc:sldMkLst>
          <pc:docMk/>
          <pc:sldMk cId="2960136393" sldId="289"/>
        </pc:sldMkLst>
        <pc:spChg chg="mod">
          <ac:chgData name="Dan Deac" userId="S::dan.deac@arobs.com::9825a207-c863-4cfa-b2e8-63cc145000ba" providerId="AD" clId="Web-{4A7818CB-29F2-3D6B-AB64-AD23863AB070}" dt="2023-06-28T13:33:11.273" v="401" actId="20577"/>
          <ac:spMkLst>
            <pc:docMk/>
            <pc:sldMk cId="2960136393" sldId="289"/>
            <ac:spMk id="2" creationId="{F8B420DC-0FE3-A372-90A2-E84AFFB46993}"/>
          </ac:spMkLst>
        </pc:spChg>
      </pc:sldChg>
    </pc:docChg>
  </pc:docChgLst>
  <pc:docChgLst>
    <pc:chgData name="Dan Deac" userId="S::dan.deac@arobs.com::9825a207-c863-4cfa-b2e8-63cc145000ba" providerId="AD" clId="Web-{F87D56D7-771D-5A41-E2F7-A5CA5C60D020}"/>
    <pc:docChg chg="addSld delSld modSld sldOrd">
      <pc:chgData name="Dan Deac" userId="S::dan.deac@arobs.com::9825a207-c863-4cfa-b2e8-63cc145000ba" providerId="AD" clId="Web-{F87D56D7-771D-5A41-E2F7-A5CA5C60D020}" dt="2023-06-27T11:29:08.326" v="258" actId="20577"/>
      <pc:docMkLst>
        <pc:docMk/>
      </pc:docMkLst>
      <pc:sldChg chg="modSp">
        <pc:chgData name="Dan Deac" userId="S::dan.deac@arobs.com::9825a207-c863-4cfa-b2e8-63cc145000ba" providerId="AD" clId="Web-{F87D56D7-771D-5A41-E2F7-A5CA5C60D020}" dt="2023-06-27T11:10:39.527" v="135" actId="1076"/>
        <pc:sldMkLst>
          <pc:docMk/>
          <pc:sldMk cId="109857222" sldId="256"/>
        </pc:sldMkLst>
        <pc:spChg chg="mod">
          <ac:chgData name="Dan Deac" userId="S::dan.deac@arobs.com::9825a207-c863-4cfa-b2e8-63cc145000ba" providerId="AD" clId="Web-{F87D56D7-771D-5A41-E2F7-A5CA5C60D020}" dt="2023-06-27T11:10:08.620" v="11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 Deac" userId="S::dan.deac@arobs.com::9825a207-c863-4cfa-b2e8-63cc145000ba" providerId="AD" clId="Web-{F87D56D7-771D-5A41-E2F7-A5CA5C60D020}" dt="2023-06-27T11:10:34.199" v="133" actId="20577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Dan Deac" userId="S::dan.deac@arobs.com::9825a207-c863-4cfa-b2e8-63cc145000ba" providerId="AD" clId="Web-{F87D56D7-771D-5A41-E2F7-A5CA5C60D020}" dt="2023-06-27T11:10:39.527" v="135" actId="1076"/>
          <ac:picMkLst>
            <pc:docMk/>
            <pc:sldMk cId="109857222" sldId="256"/>
            <ac:picMk id="5" creationId="{D3A02832-A74E-1373-6034-FB5251F58785}"/>
          </ac:picMkLst>
        </pc:picChg>
      </pc:sldChg>
      <pc:sldChg chg="ord">
        <pc:chgData name="Dan Deac" userId="S::dan.deac@arobs.com::9825a207-c863-4cfa-b2e8-63cc145000ba" providerId="AD" clId="Web-{F87D56D7-771D-5A41-E2F7-A5CA5C60D020}" dt="2023-06-27T11:04:09.594" v="102"/>
        <pc:sldMkLst>
          <pc:docMk/>
          <pc:sldMk cId="3749321417" sldId="258"/>
        </pc:sldMkLst>
      </pc:sldChg>
      <pc:sldChg chg="modSp del">
        <pc:chgData name="Dan Deac" userId="S::dan.deac@arobs.com::9825a207-c863-4cfa-b2e8-63cc145000ba" providerId="AD" clId="Web-{F87D56D7-771D-5A41-E2F7-A5CA5C60D020}" dt="2023-06-27T11:01:24.370" v="70"/>
        <pc:sldMkLst>
          <pc:docMk/>
          <pc:sldMk cId="981180951" sldId="259"/>
        </pc:sldMkLst>
        <pc:graphicFrameChg chg="modGraphic">
          <ac:chgData name="Dan Deac" userId="S::dan.deac@arobs.com::9825a207-c863-4cfa-b2e8-63cc145000ba" providerId="AD" clId="Web-{F87D56D7-771D-5A41-E2F7-A5CA5C60D020}" dt="2023-06-27T11:01:22.042" v="69" actId="20577"/>
          <ac:graphicFrameMkLst>
            <pc:docMk/>
            <pc:sldMk cId="981180951" sldId="259"/>
            <ac:graphicFrameMk id="5" creationId="{78DD9758-41A3-4D93-DEB4-E4A8F6FC449B}"/>
          </ac:graphicFrameMkLst>
        </pc:graphicFrameChg>
      </pc:sldChg>
      <pc:sldChg chg="addSp delSp modSp ord">
        <pc:chgData name="Dan Deac" userId="S::dan.deac@arobs.com::9825a207-c863-4cfa-b2e8-63cc145000ba" providerId="AD" clId="Web-{F87D56D7-771D-5A41-E2F7-A5CA5C60D020}" dt="2023-06-27T11:28:08.949" v="246" actId="20577"/>
        <pc:sldMkLst>
          <pc:docMk/>
          <pc:sldMk cId="3345118746" sldId="260"/>
        </pc:sldMkLst>
        <pc:spChg chg="del">
          <ac:chgData name="Dan Deac" userId="S::dan.deac@arobs.com::9825a207-c863-4cfa-b2e8-63cc145000ba" providerId="AD" clId="Web-{F87D56D7-771D-5A41-E2F7-A5CA5C60D020}" dt="2023-06-27T11:27:53.402" v="242"/>
          <ac:spMkLst>
            <pc:docMk/>
            <pc:sldMk cId="3345118746" sldId="260"/>
            <ac:spMk id="9" creationId="{BACC6370-2D7E-4714-9D71-7542949D7D5D}"/>
          </ac:spMkLst>
        </pc:spChg>
        <pc:spChg chg="del">
          <ac:chgData name="Dan Deac" userId="S::dan.deac@arobs.com::9825a207-c863-4cfa-b2e8-63cc145000ba" providerId="AD" clId="Web-{F87D56D7-771D-5A41-E2F7-A5CA5C60D020}" dt="2023-06-27T11:27:53.402" v="242"/>
          <ac:spMkLst>
            <pc:docMk/>
            <pc:sldMk cId="3345118746" sldId="260"/>
            <ac:spMk id="11" creationId="{F68B3F68-107C-434F-AA38-110D5EA91B85}"/>
          </ac:spMkLst>
        </pc:spChg>
        <pc:spChg chg="del">
          <ac:chgData name="Dan Deac" userId="S::dan.deac@arobs.com::9825a207-c863-4cfa-b2e8-63cc145000ba" providerId="AD" clId="Web-{F87D56D7-771D-5A41-E2F7-A5CA5C60D020}" dt="2023-06-27T11:27:53.402" v="242"/>
          <ac:spMkLst>
            <pc:docMk/>
            <pc:sldMk cId="3345118746" sldId="260"/>
            <ac:spMk id="13" creationId="{AAD0DBB9-1A4B-4391-81D4-CB19F9AB918A}"/>
          </ac:spMkLst>
        </pc:spChg>
        <pc:spChg chg="del">
          <ac:chgData name="Dan Deac" userId="S::dan.deac@arobs.com::9825a207-c863-4cfa-b2e8-63cc145000ba" providerId="AD" clId="Web-{F87D56D7-771D-5A41-E2F7-A5CA5C60D020}" dt="2023-06-27T11:27:53.402" v="242"/>
          <ac:spMkLst>
            <pc:docMk/>
            <pc:sldMk cId="3345118746" sldId="260"/>
            <ac:spMk id="15" creationId="{063BBA22-50EA-4C4D-BE05-F1CE4E63AA56}"/>
          </ac:spMkLst>
        </pc:spChg>
        <pc:spChg chg="add">
          <ac:chgData name="Dan Deac" userId="S::dan.deac@arobs.com::9825a207-c863-4cfa-b2e8-63cc145000ba" providerId="AD" clId="Web-{F87D56D7-771D-5A41-E2F7-A5CA5C60D020}" dt="2023-06-27T11:27:53.402" v="242"/>
          <ac:spMkLst>
            <pc:docMk/>
            <pc:sldMk cId="3345118746" sldId="260"/>
            <ac:spMk id="20" creationId="{BACC6370-2D7E-4714-9D71-7542949D7D5D}"/>
          </ac:spMkLst>
        </pc:spChg>
        <pc:spChg chg="add">
          <ac:chgData name="Dan Deac" userId="S::dan.deac@arobs.com::9825a207-c863-4cfa-b2e8-63cc145000ba" providerId="AD" clId="Web-{F87D56D7-771D-5A41-E2F7-A5CA5C60D020}" dt="2023-06-27T11:27:53.402" v="242"/>
          <ac:spMkLst>
            <pc:docMk/>
            <pc:sldMk cId="3345118746" sldId="260"/>
            <ac:spMk id="22" creationId="{F68B3F68-107C-434F-AA38-110D5EA91B85}"/>
          </ac:spMkLst>
        </pc:spChg>
        <pc:spChg chg="add">
          <ac:chgData name="Dan Deac" userId="S::dan.deac@arobs.com::9825a207-c863-4cfa-b2e8-63cc145000ba" providerId="AD" clId="Web-{F87D56D7-771D-5A41-E2F7-A5CA5C60D020}" dt="2023-06-27T11:27:53.402" v="242"/>
          <ac:spMkLst>
            <pc:docMk/>
            <pc:sldMk cId="3345118746" sldId="260"/>
            <ac:spMk id="24" creationId="{AAD0DBB9-1A4B-4391-81D4-CB19F9AB918A}"/>
          </ac:spMkLst>
        </pc:spChg>
        <pc:spChg chg="add">
          <ac:chgData name="Dan Deac" userId="S::dan.deac@arobs.com::9825a207-c863-4cfa-b2e8-63cc145000ba" providerId="AD" clId="Web-{F87D56D7-771D-5A41-E2F7-A5CA5C60D020}" dt="2023-06-27T11:27:53.402" v="242"/>
          <ac:spMkLst>
            <pc:docMk/>
            <pc:sldMk cId="3345118746" sldId="260"/>
            <ac:spMk id="26" creationId="{063BBA22-50EA-4C4D-BE05-F1CE4E63AA56}"/>
          </ac:spMkLst>
        </pc:spChg>
        <pc:graphicFrameChg chg="mod modGraphic">
          <ac:chgData name="Dan Deac" userId="S::dan.deac@arobs.com::9825a207-c863-4cfa-b2e8-63cc145000ba" providerId="AD" clId="Web-{F87D56D7-771D-5A41-E2F7-A5CA5C60D020}" dt="2023-06-27T11:28:08.949" v="246" actId="20577"/>
          <ac:graphicFrameMkLst>
            <pc:docMk/>
            <pc:sldMk cId="3345118746" sldId="260"/>
            <ac:graphicFrameMk id="5" creationId="{F75FA7C2-FC70-C1EB-688A-B7FFDBF3CBF4}"/>
          </ac:graphicFrameMkLst>
        </pc:graphicFrameChg>
      </pc:sldChg>
      <pc:sldChg chg="addSp delSp modSp mod ord setBg setClrOvrMap">
        <pc:chgData name="Dan Deac" userId="S::dan.deac@arobs.com::9825a207-c863-4cfa-b2e8-63cc145000ba" providerId="AD" clId="Web-{F87D56D7-771D-5A41-E2F7-A5CA5C60D020}" dt="2023-06-27T11:29:08.326" v="258" actId="20577"/>
        <pc:sldMkLst>
          <pc:docMk/>
          <pc:sldMk cId="4025984163" sldId="261"/>
        </pc:sldMkLst>
        <pc:spChg chg="mod">
          <ac:chgData name="Dan Deac" userId="S::dan.deac@arobs.com::9825a207-c863-4cfa-b2e8-63cc145000ba" providerId="AD" clId="Web-{F87D56D7-771D-5A41-E2F7-A5CA5C60D020}" dt="2023-06-27T11:29:08.326" v="258" actId="20577"/>
          <ac:spMkLst>
            <pc:docMk/>
            <pc:sldMk cId="4025984163" sldId="261"/>
            <ac:spMk id="2" creationId="{292A5512-1884-B166-FE11-9DDEBA7F6FC2}"/>
          </ac:spMkLst>
        </pc:spChg>
        <pc:spChg chg="add del mod">
          <ac:chgData name="Dan Deac" userId="S::dan.deac@arobs.com::9825a207-c863-4cfa-b2e8-63cc145000ba" providerId="AD" clId="Web-{F87D56D7-771D-5A41-E2F7-A5CA5C60D020}" dt="2023-06-27T10:57:48.520" v="63"/>
          <ac:spMkLst>
            <pc:docMk/>
            <pc:sldMk cId="4025984163" sldId="261"/>
            <ac:spMk id="3" creationId="{E156D92B-D021-C835-4485-FE075E69A39F}"/>
          </ac:spMkLst>
        </pc:spChg>
        <pc:spChg chg="add del">
          <ac:chgData name="Dan Deac" userId="S::dan.deac@arobs.com::9825a207-c863-4cfa-b2e8-63cc145000ba" providerId="AD" clId="Web-{F87D56D7-771D-5A41-E2F7-A5CA5C60D020}" dt="2023-06-27T10:57:22.238" v="56"/>
          <ac:spMkLst>
            <pc:docMk/>
            <pc:sldMk cId="4025984163" sldId="261"/>
            <ac:spMk id="9" creationId="{BACC6370-2D7E-4714-9D71-7542949D7D5D}"/>
          </ac:spMkLst>
        </pc:spChg>
        <pc:spChg chg="add del">
          <ac:chgData name="Dan Deac" userId="S::dan.deac@arobs.com::9825a207-c863-4cfa-b2e8-63cc145000ba" providerId="AD" clId="Web-{F87D56D7-771D-5A41-E2F7-A5CA5C60D020}" dt="2023-06-27T10:57:22.238" v="56"/>
          <ac:spMkLst>
            <pc:docMk/>
            <pc:sldMk cId="4025984163" sldId="261"/>
            <ac:spMk id="11" creationId="{F68B3F68-107C-434F-AA38-110D5EA91B85}"/>
          </ac:spMkLst>
        </pc:spChg>
        <pc:spChg chg="add del">
          <ac:chgData name="Dan Deac" userId="S::dan.deac@arobs.com::9825a207-c863-4cfa-b2e8-63cc145000ba" providerId="AD" clId="Web-{F87D56D7-771D-5A41-E2F7-A5CA5C60D020}" dt="2023-06-27T10:57:22.238" v="56"/>
          <ac:spMkLst>
            <pc:docMk/>
            <pc:sldMk cId="4025984163" sldId="261"/>
            <ac:spMk id="13" creationId="{AAD0DBB9-1A4B-4391-81D4-CB19F9AB918A}"/>
          </ac:spMkLst>
        </pc:spChg>
        <pc:spChg chg="add del">
          <ac:chgData name="Dan Deac" userId="S::dan.deac@arobs.com::9825a207-c863-4cfa-b2e8-63cc145000ba" providerId="AD" clId="Web-{F87D56D7-771D-5A41-E2F7-A5CA5C60D020}" dt="2023-06-27T10:57:22.238" v="56"/>
          <ac:spMkLst>
            <pc:docMk/>
            <pc:sldMk cId="4025984163" sldId="261"/>
            <ac:spMk id="15" creationId="{063BBA22-50EA-4C4D-BE05-F1CE4E63AA56}"/>
          </ac:spMkLst>
        </pc:spChg>
        <pc:spChg chg="add del">
          <ac:chgData name="Dan Deac" userId="S::dan.deac@arobs.com::9825a207-c863-4cfa-b2e8-63cc145000ba" providerId="AD" clId="Web-{F87D56D7-771D-5A41-E2F7-A5CA5C60D020}" dt="2023-06-27T10:57:31.504" v="58"/>
          <ac:spMkLst>
            <pc:docMk/>
            <pc:sldMk cId="4025984163" sldId="261"/>
            <ac:spMk id="17" creationId="{7517A47C-B2E5-4B79-8061-D74B1311AF6E}"/>
          </ac:spMkLst>
        </pc:spChg>
        <pc:spChg chg="add del">
          <ac:chgData name="Dan Deac" userId="S::dan.deac@arobs.com::9825a207-c863-4cfa-b2e8-63cc145000ba" providerId="AD" clId="Web-{F87D56D7-771D-5A41-E2F7-A5CA5C60D020}" dt="2023-06-27T10:57:31.504" v="58"/>
          <ac:spMkLst>
            <pc:docMk/>
            <pc:sldMk cId="4025984163" sldId="261"/>
            <ac:spMk id="18" creationId="{C505E780-2083-4CB5-A42A-5E0E2908ECC3}"/>
          </ac:spMkLst>
        </pc:spChg>
        <pc:spChg chg="add del">
          <ac:chgData name="Dan Deac" userId="S::dan.deac@arobs.com::9825a207-c863-4cfa-b2e8-63cc145000ba" providerId="AD" clId="Web-{F87D56D7-771D-5A41-E2F7-A5CA5C60D020}" dt="2023-06-27T10:57:31.504" v="58"/>
          <ac:spMkLst>
            <pc:docMk/>
            <pc:sldMk cId="4025984163" sldId="261"/>
            <ac:spMk id="19" creationId="{D2C0AE1C-0118-41AE-8A10-7CDCBF10E96F}"/>
          </ac:spMkLst>
        </pc:spChg>
        <pc:spChg chg="add del">
          <ac:chgData name="Dan Deac" userId="S::dan.deac@arobs.com::9825a207-c863-4cfa-b2e8-63cc145000ba" providerId="AD" clId="Web-{F87D56D7-771D-5A41-E2F7-A5CA5C60D020}" dt="2023-06-27T10:57:31.504" v="58"/>
          <ac:spMkLst>
            <pc:docMk/>
            <pc:sldMk cId="4025984163" sldId="261"/>
            <ac:spMk id="20" creationId="{463EEC44-1BA3-44ED-81FC-A644B04B2A44}"/>
          </ac:spMkLst>
        </pc:spChg>
        <pc:spChg chg="add del">
          <ac:chgData name="Dan Deac" userId="S::dan.deac@arobs.com::9825a207-c863-4cfa-b2e8-63cc145000ba" providerId="AD" clId="Web-{F87D56D7-771D-5A41-E2F7-A5CA5C60D020}" dt="2023-06-27T10:57:39.473" v="60"/>
          <ac:spMkLst>
            <pc:docMk/>
            <pc:sldMk cId="4025984163" sldId="261"/>
            <ac:spMk id="23" creationId="{9228552E-C8B1-4A80-8448-0787CE0FC704}"/>
          </ac:spMkLst>
        </pc:spChg>
        <pc:spChg chg="add del">
          <ac:chgData name="Dan Deac" userId="S::dan.deac@arobs.com::9825a207-c863-4cfa-b2e8-63cc145000ba" providerId="AD" clId="Web-{F87D56D7-771D-5A41-E2F7-A5CA5C60D020}" dt="2023-06-27T10:57:39.473" v="60"/>
          <ac:spMkLst>
            <pc:docMk/>
            <pc:sldMk cId="4025984163" sldId="261"/>
            <ac:spMk id="25" creationId="{E156D92B-D021-C835-4485-FE075E69A39F}"/>
          </ac:spMkLst>
        </pc:spChg>
        <pc:spChg chg="add">
          <ac:chgData name="Dan Deac" userId="S::dan.deac@arobs.com::9825a207-c863-4cfa-b2e8-63cc145000ba" providerId="AD" clId="Web-{F87D56D7-771D-5A41-E2F7-A5CA5C60D020}" dt="2023-06-27T10:57:48.520" v="63"/>
          <ac:spMkLst>
            <pc:docMk/>
            <pc:sldMk cId="4025984163" sldId="261"/>
            <ac:spMk id="29" creationId="{9228552E-C8B1-4A80-8448-0787CE0FC704}"/>
          </ac:spMkLst>
        </pc:spChg>
        <pc:spChg chg="add mod">
          <ac:chgData name="Dan Deac" userId="S::dan.deac@arobs.com::9825a207-c863-4cfa-b2e8-63cc145000ba" providerId="AD" clId="Web-{F87D56D7-771D-5A41-E2F7-A5CA5C60D020}" dt="2023-06-27T11:19:06.042" v="175" actId="20577"/>
          <ac:spMkLst>
            <pc:docMk/>
            <pc:sldMk cId="4025984163" sldId="261"/>
            <ac:spMk id="31" creationId="{E156D92B-D021-C835-4485-FE075E69A39F}"/>
          </ac:spMkLst>
        </pc:spChg>
        <pc:graphicFrameChg chg="add del">
          <ac:chgData name="Dan Deac" userId="S::dan.deac@arobs.com::9825a207-c863-4cfa-b2e8-63cc145000ba" providerId="AD" clId="Web-{F87D56D7-771D-5A41-E2F7-A5CA5C60D020}" dt="2023-06-27T10:57:22.238" v="56"/>
          <ac:graphicFrameMkLst>
            <pc:docMk/>
            <pc:sldMk cId="4025984163" sldId="261"/>
            <ac:graphicFrameMk id="5" creationId="{78152449-75EA-26AB-D94E-4307ECDC5714}"/>
          </ac:graphicFrameMkLst>
        </pc:graphicFrameChg>
        <pc:graphicFrameChg chg="add del">
          <ac:chgData name="Dan Deac" userId="S::dan.deac@arobs.com::9825a207-c863-4cfa-b2e8-63cc145000ba" providerId="AD" clId="Web-{F87D56D7-771D-5A41-E2F7-A5CA5C60D020}" dt="2023-06-27T10:57:31.504" v="58"/>
          <ac:graphicFrameMkLst>
            <pc:docMk/>
            <pc:sldMk cId="4025984163" sldId="261"/>
            <ac:graphicFrameMk id="21" creationId="{54CB2524-9782-D5A5-72B8-4D72576A0574}"/>
          </ac:graphicFrameMkLst>
        </pc:graphicFrameChg>
        <pc:graphicFrameChg chg="add del">
          <ac:chgData name="Dan Deac" userId="S::dan.deac@arobs.com::9825a207-c863-4cfa-b2e8-63cc145000ba" providerId="AD" clId="Web-{F87D56D7-771D-5A41-E2F7-A5CA5C60D020}" dt="2023-06-27T10:57:48.504" v="62"/>
          <ac:graphicFrameMkLst>
            <pc:docMk/>
            <pc:sldMk cId="4025984163" sldId="261"/>
            <ac:graphicFrameMk id="27" creationId="{77C6E868-C273-63B4-55F2-1BCF92219532}"/>
          </ac:graphicFrameMkLst>
        </pc:graphicFrameChg>
        <pc:picChg chg="add del">
          <ac:chgData name="Dan Deac" userId="S::dan.deac@arobs.com::9825a207-c863-4cfa-b2e8-63cc145000ba" providerId="AD" clId="Web-{F87D56D7-771D-5A41-E2F7-A5CA5C60D020}" dt="2023-06-27T10:57:39.473" v="60"/>
          <ac:picMkLst>
            <pc:docMk/>
            <pc:sldMk cId="4025984163" sldId="261"/>
            <ac:picMk id="24" creationId="{313AEE42-DD56-DFA2-0CEC-7E1EABBB0B0E}"/>
          </ac:picMkLst>
        </pc:picChg>
        <pc:picChg chg="add">
          <ac:chgData name="Dan Deac" userId="S::dan.deac@arobs.com::9825a207-c863-4cfa-b2e8-63cc145000ba" providerId="AD" clId="Web-{F87D56D7-771D-5A41-E2F7-A5CA5C60D020}" dt="2023-06-27T10:57:48.520" v="63"/>
          <ac:picMkLst>
            <pc:docMk/>
            <pc:sldMk cId="4025984163" sldId="261"/>
            <ac:picMk id="30" creationId="{313AEE42-DD56-DFA2-0CEC-7E1EABBB0B0E}"/>
          </ac:picMkLst>
        </pc:picChg>
      </pc:sldChg>
      <pc:sldChg chg="addSp delSp modSp new mod ord setBg setClrOvrMap">
        <pc:chgData name="Dan Deac" userId="S::dan.deac@arobs.com::9825a207-c863-4cfa-b2e8-63cc145000ba" providerId="AD" clId="Web-{F87D56D7-771D-5A41-E2F7-A5CA5C60D020}" dt="2023-06-27T11:29:01.466" v="257" actId="20577"/>
        <pc:sldMkLst>
          <pc:docMk/>
          <pc:sldMk cId="1579076023" sldId="262"/>
        </pc:sldMkLst>
        <pc:spChg chg="mod">
          <ac:chgData name="Dan Deac" userId="S::dan.deac@arobs.com::9825a207-c863-4cfa-b2e8-63cc145000ba" providerId="AD" clId="Web-{F87D56D7-771D-5A41-E2F7-A5CA5C60D020}" dt="2023-06-27T11:28:58.654" v="256" actId="20577"/>
          <ac:spMkLst>
            <pc:docMk/>
            <pc:sldMk cId="1579076023" sldId="262"/>
            <ac:spMk id="2" creationId="{B87CA8E7-F3CB-E079-BC33-6285F678039D}"/>
          </ac:spMkLst>
        </pc:spChg>
        <pc:spChg chg="mod">
          <ac:chgData name="Dan Deac" userId="S::dan.deac@arobs.com::9825a207-c863-4cfa-b2e8-63cc145000ba" providerId="AD" clId="Web-{F87D56D7-771D-5A41-E2F7-A5CA5C60D020}" dt="2023-06-27T11:29:01.466" v="257" actId="20577"/>
          <ac:spMkLst>
            <pc:docMk/>
            <pc:sldMk cId="1579076023" sldId="262"/>
            <ac:spMk id="3" creationId="{72A80A62-1AA0-8752-F4B4-DF16E9D7E943}"/>
          </ac:spMkLst>
        </pc:spChg>
        <pc:spChg chg="add del">
          <ac:chgData name="Dan Deac" userId="S::dan.deac@arobs.com::9825a207-c863-4cfa-b2e8-63cc145000ba" providerId="AD" clId="Web-{F87D56D7-771D-5A41-E2F7-A5CA5C60D020}" dt="2023-06-27T11:02:10.762" v="79"/>
          <ac:spMkLst>
            <pc:docMk/>
            <pc:sldMk cId="1579076023" sldId="262"/>
            <ac:spMk id="9" creationId="{A9D6EEA4-51EF-4796-BE5B-F3EB11F23ED7}"/>
          </ac:spMkLst>
        </pc:spChg>
        <pc:spChg chg="add">
          <ac:chgData name="Dan Deac" userId="S::dan.deac@arobs.com::9825a207-c863-4cfa-b2e8-63cc145000ba" providerId="AD" clId="Web-{F87D56D7-771D-5A41-E2F7-A5CA5C60D020}" dt="2023-06-27T11:03:03.170" v="82"/>
          <ac:spMkLst>
            <pc:docMk/>
            <pc:sldMk cId="1579076023" sldId="262"/>
            <ac:spMk id="13" creationId="{9228552E-C8B1-4A80-8448-0787CE0FC704}"/>
          </ac:spMkLst>
        </pc:spChg>
        <pc:picChg chg="add del">
          <ac:chgData name="Dan Deac" userId="S::dan.deac@arobs.com::9825a207-c863-4cfa-b2e8-63cc145000ba" providerId="AD" clId="Web-{F87D56D7-771D-5A41-E2F7-A5CA5C60D020}" dt="2023-06-27T11:02:02.855" v="77"/>
          <ac:picMkLst>
            <pc:docMk/>
            <pc:sldMk cId="1579076023" sldId="262"/>
            <ac:picMk id="5" creationId="{8F2FBED0-2ADD-13EC-4223-7C98CCA3A5E0}"/>
          </ac:picMkLst>
        </pc:picChg>
        <pc:picChg chg="add del">
          <ac:chgData name="Dan Deac" userId="S::dan.deac@arobs.com::9825a207-c863-4cfa-b2e8-63cc145000ba" providerId="AD" clId="Web-{F87D56D7-771D-5A41-E2F7-A5CA5C60D020}" dt="2023-06-27T11:02:10.762" v="79"/>
          <ac:picMkLst>
            <pc:docMk/>
            <pc:sldMk cId="1579076023" sldId="262"/>
            <ac:picMk id="7" creationId="{60046F95-0DFC-69CA-F3E2-C1279B979429}"/>
          </ac:picMkLst>
        </pc:picChg>
        <pc:picChg chg="add del">
          <ac:chgData name="Dan Deac" userId="S::dan.deac@arobs.com::9825a207-c863-4cfa-b2e8-63cc145000ba" providerId="AD" clId="Web-{F87D56D7-771D-5A41-E2F7-A5CA5C60D020}" dt="2023-06-27T11:03:03.123" v="81"/>
          <ac:picMkLst>
            <pc:docMk/>
            <pc:sldMk cId="1579076023" sldId="262"/>
            <ac:picMk id="11" creationId="{8F2FBED0-2ADD-13EC-4223-7C98CCA3A5E0}"/>
          </ac:picMkLst>
        </pc:picChg>
        <pc:picChg chg="add">
          <ac:chgData name="Dan Deac" userId="S::dan.deac@arobs.com::9825a207-c863-4cfa-b2e8-63cc145000ba" providerId="AD" clId="Web-{F87D56D7-771D-5A41-E2F7-A5CA5C60D020}" dt="2023-06-27T11:03:03.170" v="82"/>
          <ac:picMkLst>
            <pc:docMk/>
            <pc:sldMk cId="1579076023" sldId="262"/>
            <ac:picMk id="14" creationId="{40DD7DC5-B3E9-EBCF-EBFC-C0E1B39A1119}"/>
          </ac:picMkLst>
        </pc:picChg>
      </pc:sldChg>
      <pc:sldChg chg="addSp delSp modSp new mod ord setBg setClrOvrMap">
        <pc:chgData name="Dan Deac" userId="S::dan.deac@arobs.com::9825a207-c863-4cfa-b2e8-63cc145000ba" providerId="AD" clId="Web-{F87D56D7-771D-5A41-E2F7-A5CA5C60D020}" dt="2023-06-27T11:28:50.732" v="255" actId="1076"/>
        <pc:sldMkLst>
          <pc:docMk/>
          <pc:sldMk cId="2997487274" sldId="263"/>
        </pc:sldMkLst>
        <pc:spChg chg="del mod ord">
          <ac:chgData name="Dan Deac" userId="S::dan.deac@arobs.com::9825a207-c863-4cfa-b2e8-63cc145000ba" providerId="AD" clId="Web-{F87D56D7-771D-5A41-E2F7-A5CA5C60D020}" dt="2023-06-27T11:24:40.943" v="187"/>
          <ac:spMkLst>
            <pc:docMk/>
            <pc:sldMk cId="2997487274" sldId="263"/>
            <ac:spMk id="2" creationId="{1A669E2C-1B09-6351-EADD-68F85954EA56}"/>
          </ac:spMkLst>
        </pc:spChg>
        <pc:spChg chg="del">
          <ac:chgData name="Dan Deac" userId="S::dan.deac@arobs.com::9825a207-c863-4cfa-b2e8-63cc145000ba" providerId="AD" clId="Web-{F87D56D7-771D-5A41-E2F7-A5CA5C60D020}" dt="2023-06-27T11:19:13.636" v="178"/>
          <ac:spMkLst>
            <pc:docMk/>
            <pc:sldMk cId="2997487274" sldId="263"/>
            <ac:spMk id="3" creationId="{72641A7C-216F-14FA-8B6B-E6DCD9CD2CCD}"/>
          </ac:spMkLst>
        </pc:spChg>
        <pc:spChg chg="add del">
          <ac:chgData name="Dan Deac" userId="S::dan.deac@arobs.com::9825a207-c863-4cfa-b2e8-63cc145000ba" providerId="AD" clId="Web-{F87D56D7-771D-5A41-E2F7-A5CA5C60D020}" dt="2023-06-27T11:21:42.656" v="186"/>
          <ac:spMkLst>
            <pc:docMk/>
            <pc:sldMk cId="2997487274" sldId="263"/>
            <ac:spMk id="8" creationId="{100287AE-1D1C-EF6D-CB82-E67FD4462684}"/>
          </ac:spMkLst>
        </pc:spChg>
        <pc:spChg chg="add del">
          <ac:chgData name="Dan Deac" userId="S::dan.deac@arobs.com::9825a207-c863-4cfa-b2e8-63cc145000ba" providerId="AD" clId="Web-{F87D56D7-771D-5A41-E2F7-A5CA5C60D020}" dt="2023-06-27T11:21:42.625" v="185"/>
          <ac:spMkLst>
            <pc:docMk/>
            <pc:sldMk cId="2997487274" sldId="263"/>
            <ac:spMk id="16" creationId="{9203DE33-2CD4-4CA8-9AF3-37C3B65133B0}"/>
          </ac:spMkLst>
        </pc:spChg>
        <pc:spChg chg="add del">
          <ac:chgData name="Dan Deac" userId="S::dan.deac@arobs.com::9825a207-c863-4cfa-b2e8-63cc145000ba" providerId="AD" clId="Web-{F87D56D7-771D-5A41-E2F7-A5CA5C60D020}" dt="2023-06-27T11:21:42.625" v="185"/>
          <ac:spMkLst>
            <pc:docMk/>
            <pc:sldMk cId="2997487274" sldId="263"/>
            <ac:spMk id="18" creationId="{0AF57B88-1D4C-41FA-A761-EC1DD10C35CB}"/>
          </ac:spMkLst>
        </pc:spChg>
        <pc:spChg chg="add del">
          <ac:chgData name="Dan Deac" userId="S::dan.deac@arobs.com::9825a207-c863-4cfa-b2e8-63cc145000ba" providerId="AD" clId="Web-{F87D56D7-771D-5A41-E2F7-A5CA5C60D020}" dt="2023-06-27T11:21:42.625" v="185"/>
          <ac:spMkLst>
            <pc:docMk/>
            <pc:sldMk cId="2997487274" sldId="263"/>
            <ac:spMk id="20" creationId="{D2548F45-5164-4ABB-8212-7F293FDED8D4}"/>
          </ac:spMkLst>
        </pc:spChg>
        <pc:spChg chg="add del">
          <ac:chgData name="Dan Deac" userId="S::dan.deac@arobs.com::9825a207-c863-4cfa-b2e8-63cc145000ba" providerId="AD" clId="Web-{F87D56D7-771D-5A41-E2F7-A5CA5C60D020}" dt="2023-06-27T11:21:42.625" v="185"/>
          <ac:spMkLst>
            <pc:docMk/>
            <pc:sldMk cId="2997487274" sldId="263"/>
            <ac:spMk id="22" creationId="{5E81CCFB-7BEF-4186-86FB-D09450B4D02D}"/>
          </ac:spMkLst>
        </pc:spChg>
        <pc:spChg chg="add">
          <ac:chgData name="Dan Deac" userId="S::dan.deac@arobs.com::9825a207-c863-4cfa-b2e8-63cc145000ba" providerId="AD" clId="Web-{F87D56D7-771D-5A41-E2F7-A5CA5C60D020}" dt="2023-06-27T11:21:42.656" v="186"/>
          <ac:spMkLst>
            <pc:docMk/>
            <pc:sldMk cId="2997487274" sldId="263"/>
            <ac:spMk id="24" creationId="{9228552E-C8B1-4A80-8448-0787CE0FC704}"/>
          </ac:spMkLst>
        </pc:spChg>
        <pc:spChg chg="add mod">
          <ac:chgData name="Dan Deac" userId="S::dan.deac@arobs.com::9825a207-c863-4cfa-b2e8-63cc145000ba" providerId="AD" clId="Web-{F87D56D7-771D-5A41-E2F7-A5CA5C60D020}" dt="2023-06-27T11:28:50.732" v="255" actId="1076"/>
          <ac:spMkLst>
            <pc:docMk/>
            <pc:sldMk cId="2997487274" sldId="263"/>
            <ac:spMk id="25" creationId="{100287AE-1D1C-EF6D-CB82-E67FD4462684}"/>
          </ac:spMkLst>
        </pc:spChg>
        <pc:picChg chg="add mod ord">
          <ac:chgData name="Dan Deac" userId="S::dan.deac@arobs.com::9825a207-c863-4cfa-b2e8-63cc145000ba" providerId="AD" clId="Web-{F87D56D7-771D-5A41-E2F7-A5CA5C60D020}" dt="2023-06-27T11:21:42.656" v="186"/>
          <ac:picMkLst>
            <pc:docMk/>
            <pc:sldMk cId="2997487274" sldId="263"/>
            <ac:picMk id="4" creationId="{B30273D1-91FD-5ED4-0EB4-13982B79F946}"/>
          </ac:picMkLst>
        </pc:picChg>
        <pc:cxnChg chg="add del">
          <ac:chgData name="Dan Deac" userId="S::dan.deac@arobs.com::9825a207-c863-4cfa-b2e8-63cc145000ba" providerId="AD" clId="Web-{F87D56D7-771D-5A41-E2F7-A5CA5C60D020}" dt="2023-06-27T11:21:42.656" v="186"/>
          <ac:cxnSpMkLst>
            <pc:docMk/>
            <pc:sldMk cId="2997487274" sldId="263"/>
            <ac:cxnSpMk id="11" creationId="{249EDD1B-F94D-B4E6-ACAA-566B9A26FDE3}"/>
          </ac:cxnSpMkLst>
        </pc:cxnChg>
      </pc:sldChg>
    </pc:docChg>
  </pc:docChgLst>
  <pc:docChgLst>
    <pc:chgData name="Dan Deac" userId="S::dan.deac@arobs.com::9825a207-c863-4cfa-b2e8-63cc145000ba" providerId="AD" clId="Web-{E6923490-2054-C884-C811-6DAAFF72EB90}"/>
    <pc:docChg chg="addSld modSld">
      <pc:chgData name="Dan Deac" userId="S::dan.deac@arobs.com::9825a207-c863-4cfa-b2e8-63cc145000ba" providerId="AD" clId="Web-{E6923490-2054-C884-C811-6DAAFF72EB90}" dt="2023-06-27T13:33:59.828" v="614" actId="20577"/>
      <pc:docMkLst>
        <pc:docMk/>
      </pc:docMkLst>
      <pc:sldChg chg="addSp delSp modSp">
        <pc:chgData name="Dan Deac" userId="S::dan.deac@arobs.com::9825a207-c863-4cfa-b2e8-63cc145000ba" providerId="AD" clId="Web-{E6923490-2054-C884-C811-6DAAFF72EB90}" dt="2023-06-27T12:53:12.740" v="149"/>
        <pc:sldMkLst>
          <pc:docMk/>
          <pc:sldMk cId="3345118746" sldId="260"/>
        </pc:sldMkLst>
        <pc:spChg chg="mod">
          <ac:chgData name="Dan Deac" userId="S::dan.deac@arobs.com::9825a207-c863-4cfa-b2e8-63cc145000ba" providerId="AD" clId="Web-{E6923490-2054-C884-C811-6DAAFF72EB90}" dt="2023-06-27T12:53:12.740" v="149"/>
          <ac:spMkLst>
            <pc:docMk/>
            <pc:sldMk cId="3345118746" sldId="260"/>
            <ac:spMk id="2" creationId="{19CA4F98-4B75-130D-9E88-04366D2BCC41}"/>
          </ac:spMkLst>
        </pc:spChg>
        <pc:spChg chg="del">
          <ac:chgData name="Dan Deac" userId="S::dan.deac@arobs.com::9825a207-c863-4cfa-b2e8-63cc145000ba" providerId="AD" clId="Web-{E6923490-2054-C884-C811-6DAAFF72EB90}" dt="2023-06-27T12:53:12.740" v="149"/>
          <ac:spMkLst>
            <pc:docMk/>
            <pc:sldMk cId="3345118746" sldId="260"/>
            <ac:spMk id="51" creationId="{2659FDB4-FCBE-4A89-B46D-43D4FA54464D}"/>
          </ac:spMkLst>
        </pc:spChg>
        <pc:spChg chg="add">
          <ac:chgData name="Dan Deac" userId="S::dan.deac@arobs.com::9825a207-c863-4cfa-b2e8-63cc145000ba" providerId="AD" clId="Web-{E6923490-2054-C884-C811-6DAAFF72EB90}" dt="2023-06-27T12:53:12.740" v="149"/>
          <ac:spMkLst>
            <pc:docMk/>
            <pc:sldMk cId="3345118746" sldId="260"/>
            <ac:spMk id="57" creationId="{45D37F4E-DDB4-456B-97E0-9937730A039F}"/>
          </ac:spMkLst>
        </pc:spChg>
        <pc:spChg chg="add">
          <ac:chgData name="Dan Deac" userId="S::dan.deac@arobs.com::9825a207-c863-4cfa-b2e8-63cc145000ba" providerId="AD" clId="Web-{E6923490-2054-C884-C811-6DAAFF72EB90}" dt="2023-06-27T12:53:12.740" v="149"/>
          <ac:spMkLst>
            <pc:docMk/>
            <pc:sldMk cId="3345118746" sldId="260"/>
            <ac:spMk id="59" creationId="{B2DD41CD-8F47-4F56-AD12-4E2FF7696987}"/>
          </ac:spMkLst>
        </pc:spChg>
        <pc:graphicFrameChg chg="mod modGraphic">
          <ac:chgData name="Dan Deac" userId="S::dan.deac@arobs.com::9825a207-c863-4cfa-b2e8-63cc145000ba" providerId="AD" clId="Web-{E6923490-2054-C884-C811-6DAAFF72EB90}" dt="2023-06-27T12:53:12.740" v="149"/>
          <ac:graphicFrameMkLst>
            <pc:docMk/>
            <pc:sldMk cId="3345118746" sldId="260"/>
            <ac:graphicFrameMk id="5" creationId="{F75FA7C2-FC70-C1EB-688A-B7FFDBF3CBF4}"/>
          </ac:graphicFrameMkLst>
        </pc:graphicFrameChg>
        <pc:cxnChg chg="del">
          <ac:chgData name="Dan Deac" userId="S::dan.deac@arobs.com::9825a207-c863-4cfa-b2e8-63cc145000ba" providerId="AD" clId="Web-{E6923490-2054-C884-C811-6DAAFF72EB90}" dt="2023-06-27T12:53:12.740" v="149"/>
          <ac:cxnSpMkLst>
            <pc:docMk/>
            <pc:sldMk cId="3345118746" sldId="260"/>
            <ac:cxnSpMk id="52" creationId="{C8F51B3F-8331-4E4A-AE96-D47B1006EEAD}"/>
          </ac:cxnSpMkLst>
        </pc:cxnChg>
      </pc:sldChg>
      <pc:sldChg chg="addSp delSp modSp">
        <pc:chgData name="Dan Deac" userId="S::dan.deac@arobs.com::9825a207-c863-4cfa-b2e8-63cc145000ba" providerId="AD" clId="Web-{E6923490-2054-C884-C811-6DAAFF72EB90}" dt="2023-06-27T13:32:45.389" v="608" actId="14100"/>
        <pc:sldMkLst>
          <pc:docMk/>
          <pc:sldMk cId="936109644" sldId="264"/>
        </pc:sldMkLst>
        <pc:spChg chg="mod">
          <ac:chgData name="Dan Deac" userId="S::dan.deac@arobs.com::9825a207-c863-4cfa-b2e8-63cc145000ba" providerId="AD" clId="Web-{E6923490-2054-C884-C811-6DAAFF72EB90}" dt="2023-06-27T13:30:15.947" v="600"/>
          <ac:spMkLst>
            <pc:docMk/>
            <pc:sldMk cId="936109644" sldId="264"/>
            <ac:spMk id="2" creationId="{8CCE779D-49F8-091E-9AAB-C5F90A3A3B73}"/>
          </ac:spMkLst>
        </pc:spChg>
        <pc:spChg chg="mod">
          <ac:chgData name="Dan Deac" userId="S::dan.deac@arobs.com::9825a207-c863-4cfa-b2e8-63cc145000ba" providerId="AD" clId="Web-{E6923490-2054-C884-C811-6DAAFF72EB90}" dt="2023-06-27T13:32:45.389" v="608" actId="14100"/>
          <ac:spMkLst>
            <pc:docMk/>
            <pc:sldMk cId="936109644" sldId="264"/>
            <ac:spMk id="3" creationId="{7E25AB90-ADC7-2C5B-7CC2-ADF43A3F95AB}"/>
          </ac:spMkLst>
        </pc:spChg>
        <pc:spChg chg="del">
          <ac:chgData name="Dan Deac" userId="S::dan.deac@arobs.com::9825a207-c863-4cfa-b2e8-63cc145000ba" providerId="AD" clId="Web-{E6923490-2054-C884-C811-6DAAFF72EB90}" dt="2023-06-27T13:30:15.947" v="600"/>
          <ac:spMkLst>
            <pc:docMk/>
            <pc:sldMk cId="936109644" sldId="264"/>
            <ac:spMk id="9" creationId="{8F90786E-B72D-4C32-BDCE-A170B007822D}"/>
          </ac:spMkLst>
        </pc:spChg>
        <pc:spChg chg="del">
          <ac:chgData name="Dan Deac" userId="S::dan.deac@arobs.com::9825a207-c863-4cfa-b2e8-63cc145000ba" providerId="AD" clId="Web-{E6923490-2054-C884-C811-6DAAFF72EB90}" dt="2023-06-27T13:30:15.947" v="600"/>
          <ac:spMkLst>
            <pc:docMk/>
            <pc:sldMk cId="936109644" sldId="264"/>
            <ac:spMk id="11" creationId="{5E46F2E7-848F-4A6C-A098-4764FDEA771A}"/>
          </ac:spMkLst>
        </pc:spChg>
        <pc:spChg chg="add">
          <ac:chgData name="Dan Deac" userId="S::dan.deac@arobs.com::9825a207-c863-4cfa-b2e8-63cc145000ba" providerId="AD" clId="Web-{E6923490-2054-C884-C811-6DAAFF72EB90}" dt="2023-06-27T13:30:15.947" v="600"/>
          <ac:spMkLst>
            <pc:docMk/>
            <pc:sldMk cId="936109644" sldId="264"/>
            <ac:spMk id="16" creationId="{F13C74B1-5B17-4795-BED0-7140497B445A}"/>
          </ac:spMkLst>
        </pc:spChg>
        <pc:spChg chg="add">
          <ac:chgData name="Dan Deac" userId="S::dan.deac@arobs.com::9825a207-c863-4cfa-b2e8-63cc145000ba" providerId="AD" clId="Web-{E6923490-2054-C884-C811-6DAAFF72EB90}" dt="2023-06-27T13:30:15.947" v="600"/>
          <ac:spMkLst>
            <pc:docMk/>
            <pc:sldMk cId="936109644" sldId="264"/>
            <ac:spMk id="18" creationId="{D4974D33-8DC5-464E-8C6D-BE58F0669C17}"/>
          </ac:spMkLst>
        </pc:spChg>
        <pc:picChg chg="mod ord">
          <ac:chgData name="Dan Deac" userId="S::dan.deac@arobs.com::9825a207-c863-4cfa-b2e8-63cc145000ba" providerId="AD" clId="Web-{E6923490-2054-C884-C811-6DAAFF72EB90}" dt="2023-06-27T13:30:15.947" v="600"/>
          <ac:picMkLst>
            <pc:docMk/>
            <pc:sldMk cId="936109644" sldId="264"/>
            <ac:picMk id="5" creationId="{AB55CE8B-F8B0-7E2A-66F3-C0DB74C07580}"/>
          </ac:picMkLst>
        </pc:picChg>
      </pc:sldChg>
      <pc:sldChg chg="modSp">
        <pc:chgData name="Dan Deac" userId="S::dan.deac@arobs.com::9825a207-c863-4cfa-b2e8-63cc145000ba" providerId="AD" clId="Web-{E6923490-2054-C884-C811-6DAAFF72EB90}" dt="2023-06-27T13:32:30.638" v="605" actId="20577"/>
        <pc:sldMkLst>
          <pc:docMk/>
          <pc:sldMk cId="1722921992" sldId="265"/>
        </pc:sldMkLst>
        <pc:spChg chg="mod">
          <ac:chgData name="Dan Deac" userId="S::dan.deac@arobs.com::9825a207-c863-4cfa-b2e8-63cc145000ba" providerId="AD" clId="Web-{E6923490-2054-C884-C811-6DAAFF72EB90}" dt="2023-06-27T13:32:30.638" v="605" actId="20577"/>
          <ac:spMkLst>
            <pc:docMk/>
            <pc:sldMk cId="1722921992" sldId="265"/>
            <ac:spMk id="3" creationId="{D01B1421-CE97-F878-DD96-E3569BA222C6}"/>
          </ac:spMkLst>
        </pc:spChg>
      </pc:sldChg>
      <pc:sldChg chg="addSp delSp modSp mod setBg">
        <pc:chgData name="Dan Deac" userId="S::dan.deac@arobs.com::9825a207-c863-4cfa-b2e8-63cc145000ba" providerId="AD" clId="Web-{E6923490-2054-C884-C811-6DAAFF72EB90}" dt="2023-06-27T13:33:59.828" v="614" actId="20577"/>
        <pc:sldMkLst>
          <pc:docMk/>
          <pc:sldMk cId="3448293682" sldId="267"/>
        </pc:sldMkLst>
        <pc:spChg chg="mod">
          <ac:chgData name="Dan Deac" userId="S::dan.deac@arobs.com::9825a207-c863-4cfa-b2e8-63cc145000ba" providerId="AD" clId="Web-{E6923490-2054-C884-C811-6DAAFF72EB90}" dt="2023-06-27T13:33:59.828" v="614" actId="20577"/>
          <ac:spMkLst>
            <pc:docMk/>
            <pc:sldMk cId="3448293682" sldId="267"/>
            <ac:spMk id="2" creationId="{2DDBD465-7B4F-5744-3BC4-0C6173F55BB0}"/>
          </ac:spMkLst>
        </pc:spChg>
        <pc:spChg chg="add del">
          <ac:chgData name="Dan Deac" userId="S::dan.deac@arobs.com::9825a207-c863-4cfa-b2e8-63cc145000ba" providerId="AD" clId="Web-{E6923490-2054-C884-C811-6DAAFF72EB90}" dt="2023-06-27T13:33:49.656" v="613"/>
          <ac:spMkLst>
            <pc:docMk/>
            <pc:sldMk cId="3448293682" sldId="267"/>
            <ac:spMk id="3" creationId="{415B75C1-1777-52D0-E5E5-5634C80441CB}"/>
          </ac:spMkLst>
        </pc:spChg>
        <pc:spChg chg="add del">
          <ac:chgData name="Dan Deac" userId="S::dan.deac@arobs.com::9825a207-c863-4cfa-b2e8-63cc145000ba" providerId="AD" clId="Web-{E6923490-2054-C884-C811-6DAAFF72EB90}" dt="2023-06-27T13:33:32.046" v="610"/>
          <ac:spMkLst>
            <pc:docMk/>
            <pc:sldMk cId="3448293682" sldId="267"/>
            <ac:spMk id="9" creationId="{BACC6370-2D7E-4714-9D71-7542949D7D5D}"/>
          </ac:spMkLst>
        </pc:spChg>
        <pc:spChg chg="add del">
          <ac:chgData name="Dan Deac" userId="S::dan.deac@arobs.com::9825a207-c863-4cfa-b2e8-63cc145000ba" providerId="AD" clId="Web-{E6923490-2054-C884-C811-6DAAFF72EB90}" dt="2023-06-27T13:33:32.046" v="610"/>
          <ac:spMkLst>
            <pc:docMk/>
            <pc:sldMk cId="3448293682" sldId="267"/>
            <ac:spMk id="11" creationId="{F68B3F68-107C-434F-AA38-110D5EA91B85}"/>
          </ac:spMkLst>
        </pc:spChg>
        <pc:spChg chg="add del">
          <ac:chgData name="Dan Deac" userId="S::dan.deac@arobs.com::9825a207-c863-4cfa-b2e8-63cc145000ba" providerId="AD" clId="Web-{E6923490-2054-C884-C811-6DAAFF72EB90}" dt="2023-06-27T13:33:32.046" v="610"/>
          <ac:spMkLst>
            <pc:docMk/>
            <pc:sldMk cId="3448293682" sldId="267"/>
            <ac:spMk id="13" creationId="{AAD0DBB9-1A4B-4391-81D4-CB19F9AB918A}"/>
          </ac:spMkLst>
        </pc:spChg>
        <pc:spChg chg="add del">
          <ac:chgData name="Dan Deac" userId="S::dan.deac@arobs.com::9825a207-c863-4cfa-b2e8-63cc145000ba" providerId="AD" clId="Web-{E6923490-2054-C884-C811-6DAAFF72EB90}" dt="2023-06-27T13:33:32.046" v="610"/>
          <ac:spMkLst>
            <pc:docMk/>
            <pc:sldMk cId="3448293682" sldId="267"/>
            <ac:spMk id="15" creationId="{063BBA22-50EA-4C4D-BE05-F1CE4E63AA56}"/>
          </ac:spMkLst>
        </pc:spChg>
        <pc:spChg chg="add del">
          <ac:chgData name="Dan Deac" userId="S::dan.deac@arobs.com::9825a207-c863-4cfa-b2e8-63cc145000ba" providerId="AD" clId="Web-{E6923490-2054-C884-C811-6DAAFF72EB90}" dt="2023-06-27T13:33:49.640" v="612"/>
          <ac:spMkLst>
            <pc:docMk/>
            <pc:sldMk cId="3448293682" sldId="267"/>
            <ac:spMk id="17" creationId="{1607EC0B-6F18-4CC6-A161-42CC6FAB22E9}"/>
          </ac:spMkLst>
        </pc:spChg>
        <pc:spChg chg="add del">
          <ac:chgData name="Dan Deac" userId="S::dan.deac@arobs.com::9825a207-c863-4cfa-b2e8-63cc145000ba" providerId="AD" clId="Web-{E6923490-2054-C884-C811-6DAAFF72EB90}" dt="2023-06-27T13:33:49.640" v="612"/>
          <ac:spMkLst>
            <pc:docMk/>
            <pc:sldMk cId="3448293682" sldId="267"/>
            <ac:spMk id="22" creationId="{415B75C1-1777-52D0-E5E5-5634C80441CB}"/>
          </ac:spMkLst>
        </pc:spChg>
        <pc:grpChg chg="add del">
          <ac:chgData name="Dan Deac" userId="S::dan.deac@arobs.com::9825a207-c863-4cfa-b2e8-63cc145000ba" providerId="AD" clId="Web-{E6923490-2054-C884-C811-6DAAFF72EB90}" dt="2023-06-27T13:33:49.640" v="612"/>
          <ac:grpSpMkLst>
            <pc:docMk/>
            <pc:sldMk cId="3448293682" sldId="267"/>
            <ac:grpSpMk id="19" creationId="{2F263D67-9B31-4F2B-B228-27FD3112D7EC}"/>
          </ac:grpSpMkLst>
        </pc:grpChg>
        <pc:graphicFrameChg chg="add del">
          <ac:chgData name="Dan Deac" userId="S::dan.deac@arobs.com::9825a207-c863-4cfa-b2e8-63cc145000ba" providerId="AD" clId="Web-{E6923490-2054-C884-C811-6DAAFF72EB90}" dt="2023-06-27T13:33:32.046" v="610"/>
          <ac:graphicFrameMkLst>
            <pc:docMk/>
            <pc:sldMk cId="3448293682" sldId="267"/>
            <ac:graphicFrameMk id="5" creationId="{0343CC89-1A15-20C4-6D37-5DC0322DF293}"/>
          </ac:graphicFrameMkLst>
        </pc:graphicFrameChg>
        <pc:graphicFrameChg chg="add">
          <ac:chgData name="Dan Deac" userId="S::dan.deac@arobs.com::9825a207-c863-4cfa-b2e8-63cc145000ba" providerId="AD" clId="Web-{E6923490-2054-C884-C811-6DAAFF72EB90}" dt="2023-06-27T13:33:49.656" v="613"/>
          <ac:graphicFrameMkLst>
            <pc:docMk/>
            <pc:sldMk cId="3448293682" sldId="267"/>
            <ac:graphicFrameMk id="24" creationId="{79EFA80A-DFDE-EFEC-9562-F75070CFA358}"/>
          </ac:graphicFrameMkLst>
        </pc:graphicFrameChg>
        <pc:picChg chg="add del">
          <ac:chgData name="Dan Deac" userId="S::dan.deac@arobs.com::9825a207-c863-4cfa-b2e8-63cc145000ba" providerId="AD" clId="Web-{E6923490-2054-C884-C811-6DAAFF72EB90}" dt="2023-06-27T13:33:49.640" v="612"/>
          <ac:picMkLst>
            <pc:docMk/>
            <pc:sldMk cId="3448293682" sldId="267"/>
            <ac:picMk id="18" creationId="{3CA9E1B5-ED19-8E68-1B68-9DFF6114F78D}"/>
          </ac:picMkLst>
        </pc:picChg>
      </pc:sldChg>
      <pc:sldChg chg="modSp">
        <pc:chgData name="Dan Deac" userId="S::dan.deac@arobs.com::9825a207-c863-4cfa-b2e8-63cc145000ba" providerId="AD" clId="Web-{E6923490-2054-C884-C811-6DAAFF72EB90}" dt="2023-06-27T12:58:47.219" v="211" actId="1076"/>
        <pc:sldMkLst>
          <pc:docMk/>
          <pc:sldMk cId="618521732" sldId="268"/>
        </pc:sldMkLst>
        <pc:picChg chg="mod">
          <ac:chgData name="Dan Deac" userId="S::dan.deac@arobs.com::9825a207-c863-4cfa-b2e8-63cc145000ba" providerId="AD" clId="Web-{E6923490-2054-C884-C811-6DAAFF72EB90}" dt="2023-06-27T12:58:47.219" v="211" actId="1076"/>
          <ac:picMkLst>
            <pc:docMk/>
            <pc:sldMk cId="618521732" sldId="268"/>
            <ac:picMk id="4" creationId="{8E11F965-BA24-2DB6-B763-37775DC29B99}"/>
          </ac:picMkLst>
        </pc:picChg>
      </pc:sldChg>
      <pc:sldChg chg="addSp modSp mod setBg">
        <pc:chgData name="Dan Deac" userId="S::dan.deac@arobs.com::9825a207-c863-4cfa-b2e8-63cc145000ba" providerId="AD" clId="Web-{E6923490-2054-C884-C811-6DAAFF72EB90}" dt="2023-06-27T12:54:00.507" v="150"/>
        <pc:sldMkLst>
          <pc:docMk/>
          <pc:sldMk cId="4086388004" sldId="269"/>
        </pc:sldMkLst>
        <pc:spChg chg="mod">
          <ac:chgData name="Dan Deac" userId="S::dan.deac@arobs.com::9825a207-c863-4cfa-b2e8-63cc145000ba" providerId="AD" clId="Web-{E6923490-2054-C884-C811-6DAAFF72EB90}" dt="2023-06-27T12:54:00.507" v="150"/>
          <ac:spMkLst>
            <pc:docMk/>
            <pc:sldMk cId="4086388004" sldId="269"/>
            <ac:spMk id="2" creationId="{BAB389F1-C511-89C6-CD13-D3AD280C285D}"/>
          </ac:spMkLst>
        </pc:spChg>
        <pc:spChg chg="mod">
          <ac:chgData name="Dan Deac" userId="S::dan.deac@arobs.com::9825a207-c863-4cfa-b2e8-63cc145000ba" providerId="AD" clId="Web-{E6923490-2054-C884-C811-6DAAFF72EB90}" dt="2023-06-27T12:54:00.507" v="150"/>
          <ac:spMkLst>
            <pc:docMk/>
            <pc:sldMk cId="4086388004" sldId="269"/>
            <ac:spMk id="3" creationId="{C99D0172-10F9-28FC-C732-DFC6DFA9465B}"/>
          </ac:spMkLst>
        </pc:spChg>
        <pc:spChg chg="add">
          <ac:chgData name="Dan Deac" userId="S::dan.deac@arobs.com::9825a207-c863-4cfa-b2e8-63cc145000ba" providerId="AD" clId="Web-{E6923490-2054-C884-C811-6DAAFF72EB90}" dt="2023-06-27T12:54:00.507" v="150"/>
          <ac:spMkLst>
            <pc:docMk/>
            <pc:sldMk cId="4086388004" sldId="269"/>
            <ac:spMk id="9" creationId="{2C61293E-6EBE-43EF-A52C-9BEBFD7679D4}"/>
          </ac:spMkLst>
        </pc:spChg>
        <pc:spChg chg="add">
          <ac:chgData name="Dan Deac" userId="S::dan.deac@arobs.com::9825a207-c863-4cfa-b2e8-63cc145000ba" providerId="AD" clId="Web-{E6923490-2054-C884-C811-6DAAFF72EB90}" dt="2023-06-27T12:54:00.507" v="150"/>
          <ac:spMkLst>
            <pc:docMk/>
            <pc:sldMk cId="4086388004" sldId="269"/>
            <ac:spMk id="11" creationId="{21540236-BFD5-4A9D-8840-4703E7F76825}"/>
          </ac:spMkLst>
        </pc:spChg>
        <pc:picChg chg="add">
          <ac:chgData name="Dan Deac" userId="S::dan.deac@arobs.com::9825a207-c863-4cfa-b2e8-63cc145000ba" providerId="AD" clId="Web-{E6923490-2054-C884-C811-6DAAFF72EB90}" dt="2023-06-27T12:54:00.507" v="150"/>
          <ac:picMkLst>
            <pc:docMk/>
            <pc:sldMk cId="4086388004" sldId="269"/>
            <ac:picMk id="5" creationId="{CB5A9A77-A2B2-9ACF-FA40-BEC4671B68E0}"/>
          </ac:picMkLst>
        </pc:picChg>
      </pc:sldChg>
      <pc:sldChg chg="addSp delSp modSp new mod setBg">
        <pc:chgData name="Dan Deac" userId="S::dan.deac@arobs.com::9825a207-c863-4cfa-b2e8-63cc145000ba" providerId="AD" clId="Web-{E6923490-2054-C884-C811-6DAAFF72EB90}" dt="2023-06-27T12:58:27.718" v="209" actId="20577"/>
        <pc:sldMkLst>
          <pc:docMk/>
          <pc:sldMk cId="18003619" sldId="270"/>
        </pc:sldMkLst>
        <pc:spChg chg="mod">
          <ac:chgData name="Dan Deac" userId="S::dan.deac@arobs.com::9825a207-c863-4cfa-b2e8-63cc145000ba" providerId="AD" clId="Web-{E6923490-2054-C884-C811-6DAAFF72EB90}" dt="2023-06-27T12:54:22.336" v="151"/>
          <ac:spMkLst>
            <pc:docMk/>
            <pc:sldMk cId="18003619" sldId="270"/>
            <ac:spMk id="2" creationId="{6F25E827-D568-B18A-50C7-945F256D1435}"/>
          </ac:spMkLst>
        </pc:spChg>
        <pc:spChg chg="del mod">
          <ac:chgData name="Dan Deac" userId="S::dan.deac@arobs.com::9825a207-c863-4cfa-b2e8-63cc145000ba" providerId="AD" clId="Web-{E6923490-2054-C884-C811-6DAAFF72EB90}" dt="2023-06-27T12:54:22.336" v="151"/>
          <ac:spMkLst>
            <pc:docMk/>
            <pc:sldMk cId="18003619" sldId="270"/>
            <ac:spMk id="3" creationId="{AE1951CE-41E7-FFA2-FAFE-6E0656290325}"/>
          </ac:spMkLst>
        </pc:spChg>
        <pc:spChg chg="add">
          <ac:chgData name="Dan Deac" userId="S::dan.deac@arobs.com::9825a207-c863-4cfa-b2e8-63cc145000ba" providerId="AD" clId="Web-{E6923490-2054-C884-C811-6DAAFF72EB90}" dt="2023-06-27T12:54:22.336" v="151"/>
          <ac:spMkLst>
            <pc:docMk/>
            <pc:sldMk cId="18003619" sldId="270"/>
            <ac:spMk id="9" creationId="{BACC6370-2D7E-4714-9D71-7542949D7D5D}"/>
          </ac:spMkLst>
        </pc:spChg>
        <pc:spChg chg="add">
          <ac:chgData name="Dan Deac" userId="S::dan.deac@arobs.com::9825a207-c863-4cfa-b2e8-63cc145000ba" providerId="AD" clId="Web-{E6923490-2054-C884-C811-6DAAFF72EB90}" dt="2023-06-27T12:54:22.336" v="151"/>
          <ac:spMkLst>
            <pc:docMk/>
            <pc:sldMk cId="18003619" sldId="270"/>
            <ac:spMk id="11" creationId="{F68B3F68-107C-434F-AA38-110D5EA91B85}"/>
          </ac:spMkLst>
        </pc:spChg>
        <pc:spChg chg="add">
          <ac:chgData name="Dan Deac" userId="S::dan.deac@arobs.com::9825a207-c863-4cfa-b2e8-63cc145000ba" providerId="AD" clId="Web-{E6923490-2054-C884-C811-6DAAFF72EB90}" dt="2023-06-27T12:54:22.336" v="151"/>
          <ac:spMkLst>
            <pc:docMk/>
            <pc:sldMk cId="18003619" sldId="270"/>
            <ac:spMk id="13" creationId="{AAD0DBB9-1A4B-4391-81D4-CB19F9AB918A}"/>
          </ac:spMkLst>
        </pc:spChg>
        <pc:spChg chg="add">
          <ac:chgData name="Dan Deac" userId="S::dan.deac@arobs.com::9825a207-c863-4cfa-b2e8-63cc145000ba" providerId="AD" clId="Web-{E6923490-2054-C884-C811-6DAAFF72EB90}" dt="2023-06-27T12:54:22.336" v="151"/>
          <ac:spMkLst>
            <pc:docMk/>
            <pc:sldMk cId="18003619" sldId="270"/>
            <ac:spMk id="15" creationId="{063BBA22-50EA-4C4D-BE05-F1CE4E63AA56}"/>
          </ac:spMkLst>
        </pc:spChg>
        <pc:graphicFrameChg chg="add modGraphic">
          <ac:chgData name="Dan Deac" userId="S::dan.deac@arobs.com::9825a207-c863-4cfa-b2e8-63cc145000ba" providerId="AD" clId="Web-{E6923490-2054-C884-C811-6DAAFF72EB90}" dt="2023-06-27T12:58:27.718" v="209" actId="20577"/>
          <ac:graphicFrameMkLst>
            <pc:docMk/>
            <pc:sldMk cId="18003619" sldId="270"/>
            <ac:graphicFrameMk id="5" creationId="{841B8DE9-FEE2-36FB-248A-E0847DDF5E4C}"/>
          </ac:graphicFrameMkLst>
        </pc:graphicFrameChg>
      </pc:sldChg>
      <pc:sldChg chg="addSp delSp modSp new mod setBg">
        <pc:chgData name="Dan Deac" userId="S::dan.deac@arobs.com::9825a207-c863-4cfa-b2e8-63cc145000ba" providerId="AD" clId="Web-{E6923490-2054-C884-C811-6DAAFF72EB90}" dt="2023-06-27T13:01:09.051" v="223" actId="20577"/>
        <pc:sldMkLst>
          <pc:docMk/>
          <pc:sldMk cId="1111339280" sldId="271"/>
        </pc:sldMkLst>
        <pc:spChg chg="mod">
          <ac:chgData name="Dan Deac" userId="S::dan.deac@arobs.com::9825a207-c863-4cfa-b2e8-63cc145000ba" providerId="AD" clId="Web-{E6923490-2054-C884-C811-6DAAFF72EB90}" dt="2023-06-27T13:01:09.051" v="223" actId="20577"/>
          <ac:spMkLst>
            <pc:docMk/>
            <pc:sldMk cId="1111339280" sldId="271"/>
            <ac:spMk id="2" creationId="{E69502F3-9BE8-146E-1775-07A2D4DD54C6}"/>
          </ac:spMkLst>
        </pc:spChg>
        <pc:spChg chg="del">
          <ac:chgData name="Dan Deac" userId="S::dan.deac@arobs.com::9825a207-c863-4cfa-b2e8-63cc145000ba" providerId="AD" clId="Web-{E6923490-2054-C884-C811-6DAAFF72EB90}" dt="2023-06-27T13:00:34.925" v="212"/>
          <ac:spMkLst>
            <pc:docMk/>
            <pc:sldMk cId="1111339280" sldId="271"/>
            <ac:spMk id="3" creationId="{8915BBF5-11C3-75C3-9C73-A6347D0972EF}"/>
          </ac:spMkLst>
        </pc:spChg>
        <pc:spChg chg="add">
          <ac:chgData name="Dan Deac" userId="S::dan.deac@arobs.com::9825a207-c863-4cfa-b2e8-63cc145000ba" providerId="AD" clId="Web-{E6923490-2054-C884-C811-6DAAFF72EB90}" dt="2023-06-27T13:00:38.253" v="213"/>
          <ac:spMkLst>
            <pc:docMk/>
            <pc:sldMk cId="1111339280" sldId="271"/>
            <ac:spMk id="9" creationId="{D4771268-CB57-404A-9271-370EB28F6090}"/>
          </ac:spMkLst>
        </pc:spChg>
        <pc:picChg chg="add mod ord">
          <ac:chgData name="Dan Deac" userId="S::dan.deac@arobs.com::9825a207-c863-4cfa-b2e8-63cc145000ba" providerId="AD" clId="Web-{E6923490-2054-C884-C811-6DAAFF72EB90}" dt="2023-06-27T13:00:38.253" v="213"/>
          <ac:picMkLst>
            <pc:docMk/>
            <pc:sldMk cId="1111339280" sldId="271"/>
            <ac:picMk id="4" creationId="{2B4590F6-AF08-F9B7-4D3E-21D403A73571}"/>
          </ac:picMkLst>
        </pc:picChg>
      </pc:sldChg>
      <pc:sldChg chg="addSp delSp modSp new mod setBg">
        <pc:chgData name="Dan Deac" userId="S::dan.deac@arobs.com::9825a207-c863-4cfa-b2e8-63cc145000ba" providerId="AD" clId="Web-{E6923490-2054-C884-C811-6DAAFF72EB90}" dt="2023-06-27T13:17:47.237" v="503"/>
        <pc:sldMkLst>
          <pc:docMk/>
          <pc:sldMk cId="3482350523" sldId="272"/>
        </pc:sldMkLst>
        <pc:spChg chg="mod">
          <ac:chgData name="Dan Deac" userId="S::dan.deac@arobs.com::9825a207-c863-4cfa-b2e8-63cc145000ba" providerId="AD" clId="Web-{E6923490-2054-C884-C811-6DAAFF72EB90}" dt="2023-06-27T13:17:47.237" v="503"/>
          <ac:spMkLst>
            <pc:docMk/>
            <pc:sldMk cId="3482350523" sldId="272"/>
            <ac:spMk id="2" creationId="{CFFC911D-B9AA-FE8C-4A9C-31EB1DF8E503}"/>
          </ac:spMkLst>
        </pc:spChg>
        <pc:spChg chg="del mod">
          <ac:chgData name="Dan Deac" userId="S::dan.deac@arobs.com::9825a207-c863-4cfa-b2e8-63cc145000ba" providerId="AD" clId="Web-{E6923490-2054-C884-C811-6DAAFF72EB90}" dt="2023-06-27T13:17:47.237" v="503"/>
          <ac:spMkLst>
            <pc:docMk/>
            <pc:sldMk cId="3482350523" sldId="272"/>
            <ac:spMk id="3" creationId="{3BA189C9-D057-BB73-CCCB-EAB8D122E505}"/>
          </ac:spMkLst>
        </pc:spChg>
        <pc:spChg chg="add">
          <ac:chgData name="Dan Deac" userId="S::dan.deac@arobs.com::9825a207-c863-4cfa-b2e8-63cc145000ba" providerId="AD" clId="Web-{E6923490-2054-C884-C811-6DAAFF72EB90}" dt="2023-06-27T13:17:47.237" v="503"/>
          <ac:spMkLst>
            <pc:docMk/>
            <pc:sldMk cId="3482350523" sldId="272"/>
            <ac:spMk id="9" creationId="{53B021B3-DE93-4AB7-8A18-CF5F1CED88B8}"/>
          </ac:spMkLst>
        </pc:spChg>
        <pc:spChg chg="add">
          <ac:chgData name="Dan Deac" userId="S::dan.deac@arobs.com::9825a207-c863-4cfa-b2e8-63cc145000ba" providerId="AD" clId="Web-{E6923490-2054-C884-C811-6DAAFF72EB90}" dt="2023-06-27T13:17:47.237" v="503"/>
          <ac:spMkLst>
            <pc:docMk/>
            <pc:sldMk cId="3482350523" sldId="272"/>
            <ac:spMk id="11" creationId="{52D502E5-F6B4-4D58-B4AE-FC466FF15EE8}"/>
          </ac:spMkLst>
        </pc:spChg>
        <pc:spChg chg="add">
          <ac:chgData name="Dan Deac" userId="S::dan.deac@arobs.com::9825a207-c863-4cfa-b2e8-63cc145000ba" providerId="AD" clId="Web-{E6923490-2054-C884-C811-6DAAFF72EB90}" dt="2023-06-27T13:17:47.237" v="503"/>
          <ac:spMkLst>
            <pc:docMk/>
            <pc:sldMk cId="3482350523" sldId="272"/>
            <ac:spMk id="13" creationId="{9DECDBF4-02B6-4BB4-B65B-B8107AD6A9E8}"/>
          </ac:spMkLst>
        </pc:spChg>
        <pc:graphicFrameChg chg="add">
          <ac:chgData name="Dan Deac" userId="S::dan.deac@arobs.com::9825a207-c863-4cfa-b2e8-63cc145000ba" providerId="AD" clId="Web-{E6923490-2054-C884-C811-6DAAFF72EB90}" dt="2023-06-27T13:17:47.237" v="503"/>
          <ac:graphicFrameMkLst>
            <pc:docMk/>
            <pc:sldMk cId="3482350523" sldId="272"/>
            <ac:graphicFrameMk id="5" creationId="{5D976EF5-9861-F08C-924F-F43E2F5FD294}"/>
          </ac:graphicFrameMkLst>
        </pc:graphicFrameChg>
      </pc:sldChg>
      <pc:sldChg chg="addSp delSp modSp new mod setBg">
        <pc:chgData name="Dan Deac" userId="S::dan.deac@arobs.com::9825a207-c863-4cfa-b2e8-63cc145000ba" providerId="AD" clId="Web-{E6923490-2054-C884-C811-6DAAFF72EB90}" dt="2023-06-27T13:19:52.162" v="512" actId="1076"/>
        <pc:sldMkLst>
          <pc:docMk/>
          <pc:sldMk cId="2061791544" sldId="273"/>
        </pc:sldMkLst>
        <pc:spChg chg="add del">
          <ac:chgData name="Dan Deac" userId="S::dan.deac@arobs.com::9825a207-c863-4cfa-b2e8-63cc145000ba" providerId="AD" clId="Web-{E6923490-2054-C884-C811-6DAAFF72EB90}" dt="2023-06-27T13:18:56.051" v="509"/>
          <ac:spMkLst>
            <pc:docMk/>
            <pc:sldMk cId="2061791544" sldId="273"/>
            <ac:spMk id="2" creationId="{F2B6C531-D2E2-E266-16AB-50FDB8655776}"/>
          </ac:spMkLst>
        </pc:spChg>
        <pc:spChg chg="del">
          <ac:chgData name="Dan Deac" userId="S::dan.deac@arobs.com::9825a207-c863-4cfa-b2e8-63cc145000ba" providerId="AD" clId="Web-{E6923490-2054-C884-C811-6DAAFF72EB90}" dt="2023-06-27T13:18:40.613" v="504"/>
          <ac:spMkLst>
            <pc:docMk/>
            <pc:sldMk cId="2061791544" sldId="273"/>
            <ac:spMk id="3" creationId="{983167C3-AAC5-A72E-31F0-D68429F4560F}"/>
          </ac:spMkLst>
        </pc:spChg>
        <pc:spChg chg="add mod">
          <ac:chgData name="Dan Deac" userId="S::dan.deac@arobs.com::9825a207-c863-4cfa-b2e8-63cc145000ba" providerId="AD" clId="Web-{E6923490-2054-C884-C811-6DAAFF72EB90}" dt="2023-06-27T13:19:52.162" v="512" actId="1076"/>
          <ac:spMkLst>
            <pc:docMk/>
            <pc:sldMk cId="2061791544" sldId="273"/>
            <ac:spMk id="5" creationId="{66409646-91DE-D6CD-CB77-381315E49AAA}"/>
          </ac:spMkLst>
        </pc:spChg>
        <pc:spChg chg="add del">
          <ac:chgData name="Dan Deac" userId="S::dan.deac@arobs.com::9825a207-c863-4cfa-b2e8-63cc145000ba" providerId="AD" clId="Web-{E6923490-2054-C884-C811-6DAAFF72EB90}" dt="2023-06-27T13:18:48.426" v="506"/>
          <ac:spMkLst>
            <pc:docMk/>
            <pc:sldMk cId="2061791544" sldId="273"/>
            <ac:spMk id="9" creationId="{32BC26D8-82FB-445E-AA49-62A77D7C1EE0}"/>
          </ac:spMkLst>
        </pc:spChg>
        <pc:spChg chg="add del">
          <ac:chgData name="Dan Deac" userId="S::dan.deac@arobs.com::9825a207-c863-4cfa-b2e8-63cc145000ba" providerId="AD" clId="Web-{E6923490-2054-C884-C811-6DAAFF72EB90}" dt="2023-06-27T13:18:48.426" v="506"/>
          <ac:spMkLst>
            <pc:docMk/>
            <pc:sldMk cId="2061791544" sldId="273"/>
            <ac:spMk id="11" creationId="{CB44330D-EA18-4254-AA95-EB49948539B8}"/>
          </ac:spMkLst>
        </pc:spChg>
        <pc:spChg chg="add del">
          <ac:chgData name="Dan Deac" userId="S::dan.deac@arobs.com::9825a207-c863-4cfa-b2e8-63cc145000ba" providerId="AD" clId="Web-{E6923490-2054-C884-C811-6DAAFF72EB90}" dt="2023-06-27T13:18:56.051" v="508"/>
          <ac:spMkLst>
            <pc:docMk/>
            <pc:sldMk cId="2061791544" sldId="273"/>
            <ac:spMk id="13" creationId="{AF2A46FC-A8BE-4771-BE51-D9123E91856E}"/>
          </ac:spMkLst>
        </pc:spChg>
        <pc:spChg chg="add">
          <ac:chgData name="Dan Deac" userId="S::dan.deac@arobs.com::9825a207-c863-4cfa-b2e8-63cc145000ba" providerId="AD" clId="Web-{E6923490-2054-C884-C811-6DAAFF72EB90}" dt="2023-06-27T13:18:56.051" v="509"/>
          <ac:spMkLst>
            <pc:docMk/>
            <pc:sldMk cId="2061791544" sldId="273"/>
            <ac:spMk id="15" creationId="{A8D57A06-A426-446D-B02C-A2DC6B62E45E}"/>
          </ac:spMkLst>
        </pc:spChg>
        <pc:spChg chg="add">
          <ac:chgData name="Dan Deac" userId="S::dan.deac@arobs.com::9825a207-c863-4cfa-b2e8-63cc145000ba" providerId="AD" clId="Web-{E6923490-2054-C884-C811-6DAAFF72EB90}" dt="2023-06-27T13:18:56.051" v="509"/>
          <ac:spMkLst>
            <pc:docMk/>
            <pc:sldMk cId="2061791544" sldId="273"/>
            <ac:spMk id="16" creationId="{AB8C311F-7253-4AED-9701-7FC0708C41C7}"/>
          </ac:spMkLst>
        </pc:spChg>
        <pc:spChg chg="add">
          <ac:chgData name="Dan Deac" userId="S::dan.deac@arobs.com::9825a207-c863-4cfa-b2e8-63cc145000ba" providerId="AD" clId="Web-{E6923490-2054-C884-C811-6DAAFF72EB90}" dt="2023-06-27T13:18:56.051" v="509"/>
          <ac:spMkLst>
            <pc:docMk/>
            <pc:sldMk cId="2061791544" sldId="273"/>
            <ac:spMk id="17" creationId="{E2384209-CB15-4CDF-9D31-C44FD9A3F20D}"/>
          </ac:spMkLst>
        </pc:spChg>
        <pc:spChg chg="add">
          <ac:chgData name="Dan Deac" userId="S::dan.deac@arobs.com::9825a207-c863-4cfa-b2e8-63cc145000ba" providerId="AD" clId="Web-{E6923490-2054-C884-C811-6DAAFF72EB90}" dt="2023-06-27T13:18:56.051" v="509"/>
          <ac:spMkLst>
            <pc:docMk/>
            <pc:sldMk cId="2061791544" sldId="273"/>
            <ac:spMk id="18" creationId="{2633B3B5-CC90-43F0-8714-D31D1F3F0209}"/>
          </ac:spMkLst>
        </pc:spChg>
        <pc:picChg chg="add mod ord">
          <ac:chgData name="Dan Deac" userId="S::dan.deac@arobs.com::9825a207-c863-4cfa-b2e8-63cc145000ba" providerId="AD" clId="Web-{E6923490-2054-C884-C811-6DAAFF72EB90}" dt="2023-06-27T13:18:56.051" v="509"/>
          <ac:picMkLst>
            <pc:docMk/>
            <pc:sldMk cId="2061791544" sldId="273"/>
            <ac:picMk id="4" creationId="{999D4628-B952-8677-C6A6-9D699B771B06}"/>
          </ac:picMkLst>
        </pc:picChg>
      </pc:sldChg>
    </pc:docChg>
  </pc:docChgLst>
  <pc:docChgLst>
    <pc:chgData name="Dan Deac" userId="S::dan.deac@arobs.com::9825a207-c863-4cfa-b2e8-63cc145000ba" providerId="AD" clId="Web-{A0980E9D-52C8-4723-9045-E03B379197AF}"/>
    <pc:docChg chg="addSld modSld sldOrd">
      <pc:chgData name="Dan Deac" userId="S::dan.deac@arobs.com::9825a207-c863-4cfa-b2e8-63cc145000ba" providerId="AD" clId="Web-{A0980E9D-52C8-4723-9045-E03B379197AF}" dt="2023-06-28T07:57:45.291" v="694" actId="20577"/>
      <pc:docMkLst>
        <pc:docMk/>
      </pc:docMkLst>
      <pc:sldChg chg="addSp delSp modSp mod setBg">
        <pc:chgData name="Dan Deac" userId="S::dan.deac@arobs.com::9825a207-c863-4cfa-b2e8-63cc145000ba" providerId="AD" clId="Web-{A0980E9D-52C8-4723-9045-E03B379197AF}" dt="2023-06-28T07:35:21.852" v="206" actId="20577"/>
        <pc:sldMkLst>
          <pc:docMk/>
          <pc:sldMk cId="959616311" sldId="276"/>
        </pc:sldMkLst>
        <pc:spChg chg="mod">
          <ac:chgData name="Dan Deac" userId="S::dan.deac@arobs.com::9825a207-c863-4cfa-b2e8-63cc145000ba" providerId="AD" clId="Web-{A0980E9D-52C8-4723-9045-E03B379197AF}" dt="2023-06-28T07:35:14.508" v="205"/>
          <ac:spMkLst>
            <pc:docMk/>
            <pc:sldMk cId="959616311" sldId="276"/>
            <ac:spMk id="2" creationId="{FA984632-72DE-F40C-E362-525E8E3F9EFA}"/>
          </ac:spMkLst>
        </pc:spChg>
        <pc:spChg chg="add del mod">
          <ac:chgData name="Dan Deac" userId="S::dan.deac@arobs.com::9825a207-c863-4cfa-b2e8-63cc145000ba" providerId="AD" clId="Web-{A0980E9D-52C8-4723-9045-E03B379197AF}" dt="2023-06-28T07:35:14.508" v="205"/>
          <ac:spMkLst>
            <pc:docMk/>
            <pc:sldMk cId="959616311" sldId="276"/>
            <ac:spMk id="3" creationId="{3DB35A6B-8A0A-FFDC-7F7B-E7ED2AAFFB86}"/>
          </ac:spMkLst>
        </pc:spChg>
        <pc:spChg chg="add">
          <ac:chgData name="Dan Deac" userId="S::dan.deac@arobs.com::9825a207-c863-4cfa-b2e8-63cc145000ba" providerId="AD" clId="Web-{A0980E9D-52C8-4723-9045-E03B379197AF}" dt="2023-06-28T07:35:14.508" v="205"/>
          <ac:spMkLst>
            <pc:docMk/>
            <pc:sldMk cId="959616311" sldId="276"/>
            <ac:spMk id="9" creationId="{E51BA4DF-2BD4-4EC2-B1DB-B27C8AC71864}"/>
          </ac:spMkLst>
        </pc:spChg>
        <pc:spChg chg="add del">
          <ac:chgData name="Dan Deac" userId="S::dan.deac@arobs.com::9825a207-c863-4cfa-b2e8-63cc145000ba" providerId="AD" clId="Web-{A0980E9D-52C8-4723-9045-E03B379197AF}" dt="2023-06-28T07:35:14.476" v="204"/>
          <ac:spMkLst>
            <pc:docMk/>
            <pc:sldMk cId="959616311" sldId="276"/>
            <ac:spMk id="10" creationId="{E51BA4DF-2BD4-4EC2-B1DB-B27C8AC71864}"/>
          </ac:spMkLst>
        </pc:spChg>
        <pc:spChg chg="add mod">
          <ac:chgData name="Dan Deac" userId="S::dan.deac@arobs.com::9825a207-c863-4cfa-b2e8-63cc145000ba" providerId="AD" clId="Web-{A0980E9D-52C8-4723-9045-E03B379197AF}" dt="2023-06-28T07:35:21.852" v="206" actId="20577"/>
          <ac:spMkLst>
            <pc:docMk/>
            <pc:sldMk cId="959616311" sldId="276"/>
            <ac:spMk id="13" creationId="{3DB35A6B-8A0A-FFDC-7F7B-E7ED2AAFFB86}"/>
          </ac:spMkLst>
        </pc:spChg>
        <pc:graphicFrameChg chg="add del">
          <ac:chgData name="Dan Deac" userId="S::dan.deac@arobs.com::9825a207-c863-4cfa-b2e8-63cc145000ba" providerId="AD" clId="Web-{A0980E9D-52C8-4723-9045-E03B379197AF}" dt="2023-06-28T07:35:14.476" v="204"/>
          <ac:graphicFrameMkLst>
            <pc:docMk/>
            <pc:sldMk cId="959616311" sldId="276"/>
            <ac:graphicFrameMk id="5" creationId="{D13454BB-A58A-5A44-45A6-6EAB998AD366}"/>
          </ac:graphicFrameMkLst>
        </pc:graphicFrameChg>
        <pc:picChg chg="add del">
          <ac:chgData name="Dan Deac" userId="S::dan.deac@arobs.com::9825a207-c863-4cfa-b2e8-63cc145000ba" providerId="AD" clId="Web-{A0980E9D-52C8-4723-9045-E03B379197AF}" dt="2023-06-28T07:35:14.476" v="204"/>
          <ac:picMkLst>
            <pc:docMk/>
            <pc:sldMk cId="959616311" sldId="276"/>
            <ac:picMk id="6" creationId="{7134FFC1-5B15-EC72-1A2D-06D4BA2638E0}"/>
          </ac:picMkLst>
        </pc:picChg>
        <pc:picChg chg="add">
          <ac:chgData name="Dan Deac" userId="S::dan.deac@arobs.com::9825a207-c863-4cfa-b2e8-63cc145000ba" providerId="AD" clId="Web-{A0980E9D-52C8-4723-9045-E03B379197AF}" dt="2023-06-28T07:35:14.508" v="205"/>
          <ac:picMkLst>
            <pc:docMk/>
            <pc:sldMk cId="959616311" sldId="276"/>
            <ac:picMk id="12" creationId="{02F1DBFE-C5B8-270D-EC45-64D930CFD333}"/>
          </ac:picMkLst>
        </pc:picChg>
      </pc:sldChg>
      <pc:sldChg chg="addSp modSp mod setBg">
        <pc:chgData name="Dan Deac" userId="S::dan.deac@arobs.com::9825a207-c863-4cfa-b2e8-63cc145000ba" providerId="AD" clId="Web-{A0980E9D-52C8-4723-9045-E03B379197AF}" dt="2023-06-28T07:30:32.516" v="60" actId="1076"/>
        <pc:sldMkLst>
          <pc:docMk/>
          <pc:sldMk cId="3131005875" sldId="277"/>
        </pc:sldMkLst>
        <pc:spChg chg="mod">
          <ac:chgData name="Dan Deac" userId="S::dan.deac@arobs.com::9825a207-c863-4cfa-b2e8-63cc145000ba" providerId="AD" clId="Web-{A0980E9D-52C8-4723-9045-E03B379197AF}" dt="2023-06-28T07:30:29.610" v="59" actId="1076"/>
          <ac:spMkLst>
            <pc:docMk/>
            <pc:sldMk cId="3131005875" sldId="277"/>
            <ac:spMk id="2" creationId="{86CB8299-FFBE-462C-7C0F-6032CAC38CD4}"/>
          </ac:spMkLst>
        </pc:spChg>
        <pc:spChg chg="mod">
          <ac:chgData name="Dan Deac" userId="S::dan.deac@arobs.com::9825a207-c863-4cfa-b2e8-63cc145000ba" providerId="AD" clId="Web-{A0980E9D-52C8-4723-9045-E03B379197AF}" dt="2023-06-28T07:30:32.516" v="60" actId="1076"/>
          <ac:spMkLst>
            <pc:docMk/>
            <pc:sldMk cId="3131005875" sldId="277"/>
            <ac:spMk id="3" creationId="{F19778E0-9AC6-0A8F-2A48-A7AD82CC93C1}"/>
          </ac:spMkLst>
        </pc:spChg>
        <pc:spChg chg="add">
          <ac:chgData name="Dan Deac" userId="S::dan.deac@arobs.com::9825a207-c863-4cfa-b2e8-63cc145000ba" providerId="AD" clId="Web-{A0980E9D-52C8-4723-9045-E03B379197AF}" dt="2023-06-28T07:29:19.233" v="51"/>
          <ac:spMkLst>
            <pc:docMk/>
            <pc:sldMk cId="3131005875" sldId="277"/>
            <ac:spMk id="9" creationId="{E51BA4DF-2BD4-4EC2-B1DB-B27C8AC71864}"/>
          </ac:spMkLst>
        </pc:spChg>
        <pc:picChg chg="add">
          <ac:chgData name="Dan Deac" userId="S::dan.deac@arobs.com::9825a207-c863-4cfa-b2e8-63cc145000ba" providerId="AD" clId="Web-{A0980E9D-52C8-4723-9045-E03B379197AF}" dt="2023-06-28T07:29:19.233" v="51"/>
          <ac:picMkLst>
            <pc:docMk/>
            <pc:sldMk cId="3131005875" sldId="277"/>
            <ac:picMk id="5" creationId="{0821CDF1-CD43-91A5-540F-C0CD7044EA84}"/>
          </ac:picMkLst>
        </pc:picChg>
      </pc:sldChg>
      <pc:sldChg chg="modSp">
        <pc:chgData name="Dan Deac" userId="S::dan.deac@arobs.com::9825a207-c863-4cfa-b2e8-63cc145000ba" providerId="AD" clId="Web-{A0980E9D-52C8-4723-9045-E03B379197AF}" dt="2023-06-28T07:30:17" v="58" actId="1076"/>
        <pc:sldMkLst>
          <pc:docMk/>
          <pc:sldMk cId="3489471036" sldId="278"/>
        </pc:sldMkLst>
        <pc:spChg chg="mod">
          <ac:chgData name="Dan Deac" userId="S::dan.deac@arobs.com::9825a207-c863-4cfa-b2e8-63cc145000ba" providerId="AD" clId="Web-{A0980E9D-52C8-4723-9045-E03B379197AF}" dt="2023-06-28T07:30:14.453" v="57" actId="1076"/>
          <ac:spMkLst>
            <pc:docMk/>
            <pc:sldMk cId="3489471036" sldId="278"/>
            <ac:spMk id="2" creationId="{72B2BC96-84FA-54EF-C60E-3226DEF2227F}"/>
          </ac:spMkLst>
        </pc:spChg>
        <pc:spChg chg="mod">
          <ac:chgData name="Dan Deac" userId="S::dan.deac@arobs.com::9825a207-c863-4cfa-b2e8-63cc145000ba" providerId="AD" clId="Web-{A0980E9D-52C8-4723-9045-E03B379197AF}" dt="2023-06-28T07:30:17" v="58" actId="1076"/>
          <ac:spMkLst>
            <pc:docMk/>
            <pc:sldMk cId="3489471036" sldId="278"/>
            <ac:spMk id="3" creationId="{A5099883-4D8C-906E-4315-9EC54B07F107}"/>
          </ac:spMkLst>
        </pc:spChg>
        <pc:picChg chg="mod">
          <ac:chgData name="Dan Deac" userId="S::dan.deac@arobs.com::9825a207-c863-4cfa-b2e8-63cc145000ba" providerId="AD" clId="Web-{A0980E9D-52C8-4723-9045-E03B379197AF}" dt="2023-06-28T07:30:04.906" v="56" actId="14100"/>
          <ac:picMkLst>
            <pc:docMk/>
            <pc:sldMk cId="3489471036" sldId="278"/>
            <ac:picMk id="5" creationId="{692A45F0-88DC-8B5F-AD02-0D96E644417F}"/>
          </ac:picMkLst>
        </pc:picChg>
      </pc:sldChg>
      <pc:sldChg chg="addSp modSp new mod setBg">
        <pc:chgData name="Dan Deac" userId="S::dan.deac@arobs.com::9825a207-c863-4cfa-b2e8-63cc145000ba" providerId="AD" clId="Web-{A0980E9D-52C8-4723-9045-E03B379197AF}" dt="2023-06-28T07:37:48.121" v="298" actId="14100"/>
        <pc:sldMkLst>
          <pc:docMk/>
          <pc:sldMk cId="1514312539" sldId="279"/>
        </pc:sldMkLst>
        <pc:spChg chg="mod">
          <ac:chgData name="Dan Deac" userId="S::dan.deac@arobs.com::9825a207-c863-4cfa-b2e8-63cc145000ba" providerId="AD" clId="Web-{A0980E9D-52C8-4723-9045-E03B379197AF}" dt="2023-06-28T07:37:22.698" v="293"/>
          <ac:spMkLst>
            <pc:docMk/>
            <pc:sldMk cId="1514312539" sldId="279"/>
            <ac:spMk id="2" creationId="{32D31F60-BBC2-2A6A-A781-068B16F3D4BC}"/>
          </ac:spMkLst>
        </pc:spChg>
        <pc:spChg chg="mod">
          <ac:chgData name="Dan Deac" userId="S::dan.deac@arobs.com::9825a207-c863-4cfa-b2e8-63cc145000ba" providerId="AD" clId="Web-{A0980E9D-52C8-4723-9045-E03B379197AF}" dt="2023-06-28T07:37:48.121" v="298" actId="14100"/>
          <ac:spMkLst>
            <pc:docMk/>
            <pc:sldMk cId="1514312539" sldId="279"/>
            <ac:spMk id="3" creationId="{6B1CA7A9-7B06-9F16-6C86-B86EA8F62C77}"/>
          </ac:spMkLst>
        </pc:spChg>
        <pc:spChg chg="add">
          <ac:chgData name="Dan Deac" userId="S::dan.deac@arobs.com::9825a207-c863-4cfa-b2e8-63cc145000ba" providerId="AD" clId="Web-{A0980E9D-52C8-4723-9045-E03B379197AF}" dt="2023-06-28T07:37:22.698" v="293"/>
          <ac:spMkLst>
            <pc:docMk/>
            <pc:sldMk cId="1514312539" sldId="279"/>
            <ac:spMk id="9" creationId="{2C61293E-6EBE-43EF-A52C-9BEBFD7679D4}"/>
          </ac:spMkLst>
        </pc:spChg>
        <pc:spChg chg="add">
          <ac:chgData name="Dan Deac" userId="S::dan.deac@arobs.com::9825a207-c863-4cfa-b2e8-63cc145000ba" providerId="AD" clId="Web-{A0980E9D-52C8-4723-9045-E03B379197AF}" dt="2023-06-28T07:37:22.698" v="293"/>
          <ac:spMkLst>
            <pc:docMk/>
            <pc:sldMk cId="1514312539" sldId="279"/>
            <ac:spMk id="11" creationId="{21540236-BFD5-4A9D-8840-4703E7F76825}"/>
          </ac:spMkLst>
        </pc:spChg>
        <pc:picChg chg="add">
          <ac:chgData name="Dan Deac" userId="S::dan.deac@arobs.com::9825a207-c863-4cfa-b2e8-63cc145000ba" providerId="AD" clId="Web-{A0980E9D-52C8-4723-9045-E03B379197AF}" dt="2023-06-28T07:37:22.698" v="293"/>
          <ac:picMkLst>
            <pc:docMk/>
            <pc:sldMk cId="1514312539" sldId="279"/>
            <ac:picMk id="5" creationId="{0D3043D3-8F98-794C-649A-D65E40213BB3}"/>
          </ac:picMkLst>
        </pc:picChg>
      </pc:sldChg>
      <pc:sldChg chg="addSp modSp new mod setBg">
        <pc:chgData name="Dan Deac" userId="S::dan.deac@arobs.com::9825a207-c863-4cfa-b2e8-63cc145000ba" providerId="AD" clId="Web-{A0980E9D-52C8-4723-9045-E03B379197AF}" dt="2023-06-28T07:33:08.801" v="110" actId="20577"/>
        <pc:sldMkLst>
          <pc:docMk/>
          <pc:sldMk cId="475066998" sldId="280"/>
        </pc:sldMkLst>
        <pc:spChg chg="mod">
          <ac:chgData name="Dan Deac" userId="S::dan.deac@arobs.com::9825a207-c863-4cfa-b2e8-63cc145000ba" providerId="AD" clId="Web-{A0980E9D-52C8-4723-9045-E03B379197AF}" dt="2023-06-28T07:32:57.035" v="107"/>
          <ac:spMkLst>
            <pc:docMk/>
            <pc:sldMk cId="475066998" sldId="280"/>
            <ac:spMk id="2" creationId="{EF93D280-1F9E-64CD-A0F6-BF84D1C8623E}"/>
          </ac:spMkLst>
        </pc:spChg>
        <pc:spChg chg="mod">
          <ac:chgData name="Dan Deac" userId="S::dan.deac@arobs.com::9825a207-c863-4cfa-b2e8-63cc145000ba" providerId="AD" clId="Web-{A0980E9D-52C8-4723-9045-E03B379197AF}" dt="2023-06-28T07:33:08.801" v="110" actId="20577"/>
          <ac:spMkLst>
            <pc:docMk/>
            <pc:sldMk cId="475066998" sldId="280"/>
            <ac:spMk id="3" creationId="{FF27E3F4-4E76-D085-842A-91A1C9C0F833}"/>
          </ac:spMkLst>
        </pc:spChg>
        <pc:spChg chg="add">
          <ac:chgData name="Dan Deac" userId="S::dan.deac@arobs.com::9825a207-c863-4cfa-b2e8-63cc145000ba" providerId="AD" clId="Web-{A0980E9D-52C8-4723-9045-E03B379197AF}" dt="2023-06-28T07:32:57.035" v="107"/>
          <ac:spMkLst>
            <pc:docMk/>
            <pc:sldMk cId="475066998" sldId="280"/>
            <ac:spMk id="9" creationId="{E51BA4DF-2BD4-4EC2-B1DB-B27C8AC71864}"/>
          </ac:spMkLst>
        </pc:spChg>
        <pc:picChg chg="add">
          <ac:chgData name="Dan Deac" userId="S::dan.deac@arobs.com::9825a207-c863-4cfa-b2e8-63cc145000ba" providerId="AD" clId="Web-{A0980E9D-52C8-4723-9045-E03B379197AF}" dt="2023-06-28T07:32:57.035" v="107"/>
          <ac:picMkLst>
            <pc:docMk/>
            <pc:sldMk cId="475066998" sldId="280"/>
            <ac:picMk id="5" creationId="{1A3398F3-7DA2-C5F8-8DC0-E3DA79962022}"/>
          </ac:picMkLst>
        </pc:picChg>
      </pc:sldChg>
      <pc:sldChg chg="addSp modSp new mod ord setBg">
        <pc:chgData name="Dan Deac" userId="S::dan.deac@arobs.com::9825a207-c863-4cfa-b2e8-63cc145000ba" providerId="AD" clId="Web-{A0980E9D-52C8-4723-9045-E03B379197AF}" dt="2023-06-28T07:56:07.476" v="646"/>
        <pc:sldMkLst>
          <pc:docMk/>
          <pc:sldMk cId="2727839808" sldId="281"/>
        </pc:sldMkLst>
        <pc:spChg chg="mod">
          <ac:chgData name="Dan Deac" userId="S::dan.deac@arobs.com::9825a207-c863-4cfa-b2e8-63cc145000ba" providerId="AD" clId="Web-{A0980E9D-52C8-4723-9045-E03B379197AF}" dt="2023-06-28T07:56:07.476" v="646"/>
          <ac:spMkLst>
            <pc:docMk/>
            <pc:sldMk cId="2727839808" sldId="281"/>
            <ac:spMk id="2" creationId="{ED4C2662-990B-5782-D80D-EEEF038DCB06}"/>
          </ac:spMkLst>
        </pc:spChg>
        <pc:spChg chg="mod">
          <ac:chgData name="Dan Deac" userId="S::dan.deac@arobs.com::9825a207-c863-4cfa-b2e8-63cc145000ba" providerId="AD" clId="Web-{A0980E9D-52C8-4723-9045-E03B379197AF}" dt="2023-06-28T07:56:07.476" v="646"/>
          <ac:spMkLst>
            <pc:docMk/>
            <pc:sldMk cId="2727839808" sldId="281"/>
            <ac:spMk id="3" creationId="{CC5DD565-298F-1884-3E69-D3CD68936C7F}"/>
          </ac:spMkLst>
        </pc:spChg>
        <pc:spChg chg="add">
          <ac:chgData name="Dan Deac" userId="S::dan.deac@arobs.com::9825a207-c863-4cfa-b2e8-63cc145000ba" providerId="AD" clId="Web-{A0980E9D-52C8-4723-9045-E03B379197AF}" dt="2023-06-28T07:56:07.476" v="646"/>
          <ac:spMkLst>
            <pc:docMk/>
            <pc:sldMk cId="2727839808" sldId="281"/>
            <ac:spMk id="9" creationId="{79BB35BC-D5C2-4C8B-A22A-A71E6191913B}"/>
          </ac:spMkLst>
        </pc:spChg>
        <pc:picChg chg="add">
          <ac:chgData name="Dan Deac" userId="S::dan.deac@arobs.com::9825a207-c863-4cfa-b2e8-63cc145000ba" providerId="AD" clId="Web-{A0980E9D-52C8-4723-9045-E03B379197AF}" dt="2023-06-28T07:56:07.476" v="646"/>
          <ac:picMkLst>
            <pc:docMk/>
            <pc:sldMk cId="2727839808" sldId="281"/>
            <ac:picMk id="5" creationId="{1134F871-C563-AC4E-1333-286BCF24F721}"/>
          </ac:picMkLst>
        </pc:picChg>
      </pc:sldChg>
      <pc:sldChg chg="addSp delSp modSp new mod setBg">
        <pc:chgData name="Dan Deac" userId="S::dan.deac@arobs.com::9825a207-c863-4cfa-b2e8-63cc145000ba" providerId="AD" clId="Web-{A0980E9D-52C8-4723-9045-E03B379197AF}" dt="2023-06-28T07:45:56.711" v="449" actId="14100"/>
        <pc:sldMkLst>
          <pc:docMk/>
          <pc:sldMk cId="1187653765" sldId="282"/>
        </pc:sldMkLst>
        <pc:spChg chg="mod">
          <ac:chgData name="Dan Deac" userId="S::dan.deac@arobs.com::9825a207-c863-4cfa-b2e8-63cc145000ba" providerId="AD" clId="Web-{A0980E9D-52C8-4723-9045-E03B379197AF}" dt="2023-06-28T07:45:45.023" v="446"/>
          <ac:spMkLst>
            <pc:docMk/>
            <pc:sldMk cId="1187653765" sldId="282"/>
            <ac:spMk id="2" creationId="{9C120740-CAF5-D170-0401-5FCAE0A59417}"/>
          </ac:spMkLst>
        </pc:spChg>
        <pc:spChg chg="add del mod">
          <ac:chgData name="Dan Deac" userId="S::dan.deac@arobs.com::9825a207-c863-4cfa-b2e8-63cc145000ba" providerId="AD" clId="Web-{A0980E9D-52C8-4723-9045-E03B379197AF}" dt="2023-06-28T07:45:45.023" v="446"/>
          <ac:spMkLst>
            <pc:docMk/>
            <pc:sldMk cId="1187653765" sldId="282"/>
            <ac:spMk id="3" creationId="{9E95448D-4E7F-B7D9-669A-F7D43E3A040A}"/>
          </ac:spMkLst>
        </pc:spChg>
        <pc:spChg chg="add del">
          <ac:chgData name="Dan Deac" userId="S::dan.deac@arobs.com::9825a207-c863-4cfa-b2e8-63cc145000ba" providerId="AD" clId="Web-{A0980E9D-52C8-4723-9045-E03B379197AF}" dt="2023-06-28T07:45:14.194" v="443"/>
          <ac:spMkLst>
            <pc:docMk/>
            <pc:sldMk cId="1187653765" sldId="282"/>
            <ac:spMk id="9" creationId="{E51BA4DF-2BD4-4EC2-B1DB-B27C8AC71864}"/>
          </ac:spMkLst>
        </pc:spChg>
        <pc:spChg chg="add del">
          <ac:chgData name="Dan Deac" userId="S::dan.deac@arobs.com::9825a207-c863-4cfa-b2e8-63cc145000ba" providerId="AD" clId="Web-{A0980E9D-52C8-4723-9045-E03B379197AF}" dt="2023-06-28T07:45:45.008" v="445"/>
          <ac:spMkLst>
            <pc:docMk/>
            <pc:sldMk cId="1187653765" sldId="282"/>
            <ac:spMk id="10" creationId="{E51BA4DF-2BD4-4EC2-B1DB-B27C8AC71864}"/>
          </ac:spMkLst>
        </pc:spChg>
        <pc:spChg chg="add">
          <ac:chgData name="Dan Deac" userId="S::dan.deac@arobs.com::9825a207-c863-4cfa-b2e8-63cc145000ba" providerId="AD" clId="Web-{A0980E9D-52C8-4723-9045-E03B379197AF}" dt="2023-06-28T07:45:45.023" v="446"/>
          <ac:spMkLst>
            <pc:docMk/>
            <pc:sldMk cId="1187653765" sldId="282"/>
            <ac:spMk id="13" creationId="{E51BA4DF-2BD4-4EC2-B1DB-B27C8AC71864}"/>
          </ac:spMkLst>
        </pc:spChg>
        <pc:spChg chg="add mod">
          <ac:chgData name="Dan Deac" userId="S::dan.deac@arobs.com::9825a207-c863-4cfa-b2e8-63cc145000ba" providerId="AD" clId="Web-{A0980E9D-52C8-4723-9045-E03B379197AF}" dt="2023-06-28T07:45:56.711" v="449" actId="14100"/>
          <ac:spMkLst>
            <pc:docMk/>
            <pc:sldMk cId="1187653765" sldId="282"/>
            <ac:spMk id="15" creationId="{9E95448D-4E7F-B7D9-669A-F7D43E3A040A}"/>
          </ac:spMkLst>
        </pc:spChg>
        <pc:graphicFrameChg chg="add del">
          <ac:chgData name="Dan Deac" userId="S::dan.deac@arobs.com::9825a207-c863-4cfa-b2e8-63cc145000ba" providerId="AD" clId="Web-{A0980E9D-52C8-4723-9045-E03B379197AF}" dt="2023-06-28T07:45:45.008" v="445"/>
          <ac:graphicFrameMkLst>
            <pc:docMk/>
            <pc:sldMk cId="1187653765" sldId="282"/>
            <ac:graphicFrameMk id="11" creationId="{799B9CF0-A458-2B5A-B744-AF42986B3A5A}"/>
          </ac:graphicFrameMkLst>
        </pc:graphicFrameChg>
        <pc:picChg chg="add del">
          <ac:chgData name="Dan Deac" userId="S::dan.deac@arobs.com::9825a207-c863-4cfa-b2e8-63cc145000ba" providerId="AD" clId="Web-{A0980E9D-52C8-4723-9045-E03B379197AF}" dt="2023-06-28T07:45:14.194" v="443"/>
          <ac:picMkLst>
            <pc:docMk/>
            <pc:sldMk cId="1187653765" sldId="282"/>
            <ac:picMk id="5" creationId="{5AE9C3D7-FDCE-23A6-D832-FA7166EEFC84}"/>
          </ac:picMkLst>
        </pc:picChg>
        <pc:picChg chg="add del">
          <ac:chgData name="Dan Deac" userId="S::dan.deac@arobs.com::9825a207-c863-4cfa-b2e8-63cc145000ba" providerId="AD" clId="Web-{A0980E9D-52C8-4723-9045-E03B379197AF}" dt="2023-06-28T07:45:45.008" v="445"/>
          <ac:picMkLst>
            <pc:docMk/>
            <pc:sldMk cId="1187653765" sldId="282"/>
            <ac:picMk id="6" creationId="{611A12F8-71EF-F235-4DEA-2ACEDE90EA73}"/>
          </ac:picMkLst>
        </pc:picChg>
        <pc:picChg chg="add">
          <ac:chgData name="Dan Deac" userId="S::dan.deac@arobs.com::9825a207-c863-4cfa-b2e8-63cc145000ba" providerId="AD" clId="Web-{A0980E9D-52C8-4723-9045-E03B379197AF}" dt="2023-06-28T07:45:45.023" v="446"/>
          <ac:picMkLst>
            <pc:docMk/>
            <pc:sldMk cId="1187653765" sldId="282"/>
            <ac:picMk id="14" creationId="{5AE9C3D7-FDCE-23A6-D832-FA7166EEFC84}"/>
          </ac:picMkLst>
        </pc:picChg>
      </pc:sldChg>
      <pc:sldChg chg="addSp modSp new mod setBg">
        <pc:chgData name="Dan Deac" userId="S::dan.deac@arobs.com::9825a207-c863-4cfa-b2e8-63cc145000ba" providerId="AD" clId="Web-{A0980E9D-52C8-4723-9045-E03B379197AF}" dt="2023-06-28T07:48:52.028" v="565" actId="14100"/>
        <pc:sldMkLst>
          <pc:docMk/>
          <pc:sldMk cId="3157943724" sldId="283"/>
        </pc:sldMkLst>
        <pc:spChg chg="mod">
          <ac:chgData name="Dan Deac" userId="S::dan.deac@arobs.com::9825a207-c863-4cfa-b2e8-63cc145000ba" providerId="AD" clId="Web-{A0980E9D-52C8-4723-9045-E03B379197AF}" dt="2023-06-28T07:48:39.871" v="561"/>
          <ac:spMkLst>
            <pc:docMk/>
            <pc:sldMk cId="3157943724" sldId="283"/>
            <ac:spMk id="2" creationId="{D0B27287-D33C-F8A5-2BE4-4C61D16694CD}"/>
          </ac:spMkLst>
        </pc:spChg>
        <pc:spChg chg="mod">
          <ac:chgData name="Dan Deac" userId="S::dan.deac@arobs.com::9825a207-c863-4cfa-b2e8-63cc145000ba" providerId="AD" clId="Web-{A0980E9D-52C8-4723-9045-E03B379197AF}" dt="2023-06-28T07:48:52.028" v="565" actId="14100"/>
          <ac:spMkLst>
            <pc:docMk/>
            <pc:sldMk cId="3157943724" sldId="283"/>
            <ac:spMk id="3" creationId="{8371FE25-3B34-D723-BED9-9B99C3FB35D2}"/>
          </ac:spMkLst>
        </pc:spChg>
        <pc:spChg chg="add">
          <ac:chgData name="Dan Deac" userId="S::dan.deac@arobs.com::9825a207-c863-4cfa-b2e8-63cc145000ba" providerId="AD" clId="Web-{A0980E9D-52C8-4723-9045-E03B379197AF}" dt="2023-06-28T07:48:39.871" v="561"/>
          <ac:spMkLst>
            <pc:docMk/>
            <pc:sldMk cId="3157943724" sldId="283"/>
            <ac:spMk id="9" creationId="{2C61293E-6EBE-43EF-A52C-9BEBFD7679D4}"/>
          </ac:spMkLst>
        </pc:spChg>
        <pc:spChg chg="add">
          <ac:chgData name="Dan Deac" userId="S::dan.deac@arobs.com::9825a207-c863-4cfa-b2e8-63cc145000ba" providerId="AD" clId="Web-{A0980E9D-52C8-4723-9045-E03B379197AF}" dt="2023-06-28T07:48:39.871" v="561"/>
          <ac:spMkLst>
            <pc:docMk/>
            <pc:sldMk cId="3157943724" sldId="283"/>
            <ac:spMk id="11" creationId="{21540236-BFD5-4A9D-8840-4703E7F76825}"/>
          </ac:spMkLst>
        </pc:spChg>
        <pc:picChg chg="add">
          <ac:chgData name="Dan Deac" userId="S::dan.deac@arobs.com::9825a207-c863-4cfa-b2e8-63cc145000ba" providerId="AD" clId="Web-{A0980E9D-52C8-4723-9045-E03B379197AF}" dt="2023-06-28T07:48:39.871" v="561"/>
          <ac:picMkLst>
            <pc:docMk/>
            <pc:sldMk cId="3157943724" sldId="283"/>
            <ac:picMk id="5" creationId="{C41FF233-19BB-9FCA-2CBA-8BEACA00CB24}"/>
          </ac:picMkLst>
        </pc:picChg>
      </pc:sldChg>
      <pc:sldChg chg="modSp new ord">
        <pc:chgData name="Dan Deac" userId="S::dan.deac@arobs.com::9825a207-c863-4cfa-b2e8-63cc145000ba" providerId="AD" clId="Web-{A0980E9D-52C8-4723-9045-E03B379197AF}" dt="2023-06-28T07:57:45.291" v="694" actId="20577"/>
        <pc:sldMkLst>
          <pc:docMk/>
          <pc:sldMk cId="3468242394" sldId="284"/>
        </pc:sldMkLst>
        <pc:spChg chg="mod">
          <ac:chgData name="Dan Deac" userId="S::dan.deac@arobs.com::9825a207-c863-4cfa-b2e8-63cc145000ba" providerId="AD" clId="Web-{A0980E9D-52C8-4723-9045-E03B379197AF}" dt="2023-06-28T07:56:27.633" v="658" actId="20577"/>
          <ac:spMkLst>
            <pc:docMk/>
            <pc:sldMk cId="3468242394" sldId="284"/>
            <ac:spMk id="2" creationId="{E41ED142-18EB-AFC5-A1D9-6BE983012E67}"/>
          </ac:spMkLst>
        </pc:spChg>
        <pc:spChg chg="mod">
          <ac:chgData name="Dan Deac" userId="S::dan.deac@arobs.com::9825a207-c863-4cfa-b2e8-63cc145000ba" providerId="AD" clId="Web-{A0980E9D-52C8-4723-9045-E03B379197AF}" dt="2023-06-28T07:57:45.291" v="694" actId="20577"/>
          <ac:spMkLst>
            <pc:docMk/>
            <pc:sldMk cId="3468242394" sldId="284"/>
            <ac:spMk id="3" creationId="{540B9D83-4CC5-9E7F-2E81-6539A096B162}"/>
          </ac:spMkLst>
        </pc:spChg>
      </pc:sldChg>
    </pc:docChg>
  </pc:docChgLst>
  <pc:docChgLst>
    <pc:chgData name="Dan Deac" userId="S::dan.deac@arobs.com::9825a207-c863-4cfa-b2e8-63cc145000ba" providerId="AD" clId="Web-{11C8C780-4A9A-F4A2-3A73-F1A3E0906CE5}"/>
    <pc:docChg chg="addSld delSld modSld sldOrd">
      <pc:chgData name="Dan Deac" userId="S::dan.deac@arobs.com::9825a207-c863-4cfa-b2e8-63cc145000ba" providerId="AD" clId="Web-{11C8C780-4A9A-F4A2-3A73-F1A3E0906CE5}" dt="2023-06-28T08:30:10.712" v="311" actId="20577"/>
      <pc:docMkLst>
        <pc:docMk/>
      </pc:docMkLst>
      <pc:sldChg chg="addSp delSp modSp delAnim">
        <pc:chgData name="Dan Deac" userId="S::dan.deac@arobs.com::9825a207-c863-4cfa-b2e8-63cc145000ba" providerId="AD" clId="Web-{11C8C780-4A9A-F4A2-3A73-F1A3E0906CE5}" dt="2023-06-28T08:15:30.830" v="283"/>
        <pc:sldMkLst>
          <pc:docMk/>
          <pc:sldMk cId="109857222" sldId="256"/>
        </pc:sldMkLst>
        <pc:spChg chg="mod">
          <ac:chgData name="Dan Deac" userId="S::dan.deac@arobs.com::9825a207-c863-4cfa-b2e8-63cc145000ba" providerId="AD" clId="Web-{11C8C780-4A9A-F4A2-3A73-F1A3E0906CE5}" dt="2023-06-28T08:12:14.458" v="28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 Deac" userId="S::dan.deac@arobs.com::9825a207-c863-4cfa-b2e8-63cc145000ba" providerId="AD" clId="Web-{11C8C780-4A9A-F4A2-3A73-F1A3E0906CE5}" dt="2023-06-28T08:12:14.458" v="28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Dan Deac" userId="S::dan.deac@arobs.com::9825a207-c863-4cfa-b2e8-63cc145000ba" providerId="AD" clId="Web-{11C8C780-4A9A-F4A2-3A73-F1A3E0906CE5}" dt="2023-06-28T08:12:14.458" v="280"/>
          <ac:spMkLst>
            <pc:docMk/>
            <pc:sldMk cId="109857222" sldId="256"/>
            <ac:spMk id="14" creationId="{94714483-7072-431F-9DBE-87F44E4D44BC}"/>
          </ac:spMkLst>
        </pc:spChg>
        <pc:spChg chg="del">
          <ac:chgData name="Dan Deac" userId="S::dan.deac@arobs.com::9825a207-c863-4cfa-b2e8-63cc145000ba" providerId="AD" clId="Web-{11C8C780-4A9A-F4A2-3A73-F1A3E0906CE5}" dt="2023-06-28T08:12:14.458" v="280"/>
          <ac:spMkLst>
            <pc:docMk/>
            <pc:sldMk cId="109857222" sldId="256"/>
            <ac:spMk id="16" creationId="{495892E1-F4A5-4991-AC52-4F417B14A2A2}"/>
          </ac:spMkLst>
        </pc:spChg>
        <pc:spChg chg="del">
          <ac:chgData name="Dan Deac" userId="S::dan.deac@arobs.com::9825a207-c863-4cfa-b2e8-63cc145000ba" providerId="AD" clId="Web-{11C8C780-4A9A-F4A2-3A73-F1A3E0906CE5}" dt="2023-06-28T08:12:14.458" v="280"/>
          <ac:spMkLst>
            <pc:docMk/>
            <pc:sldMk cId="109857222" sldId="256"/>
            <ac:spMk id="26" creationId="{E2683E3F-F855-4549-84F8-42064EC0F247}"/>
          </ac:spMkLst>
        </pc:spChg>
        <pc:spChg chg="del">
          <ac:chgData name="Dan Deac" userId="S::dan.deac@arobs.com::9825a207-c863-4cfa-b2e8-63cc145000ba" providerId="AD" clId="Web-{11C8C780-4A9A-F4A2-3A73-F1A3E0906CE5}" dt="2023-06-28T08:12:14.458" v="280"/>
          <ac:spMkLst>
            <pc:docMk/>
            <pc:sldMk cId="109857222" sldId="256"/>
            <ac:spMk id="34" creationId="{832F3179-0CD5-40C8-9939-D8355006F7BA}"/>
          </ac:spMkLst>
        </pc:spChg>
        <pc:spChg chg="add">
          <ac:chgData name="Dan Deac" userId="S::dan.deac@arobs.com::9825a207-c863-4cfa-b2e8-63cc145000ba" providerId="AD" clId="Web-{11C8C780-4A9A-F4A2-3A73-F1A3E0906CE5}" dt="2023-06-28T08:12:14.458" v="280"/>
          <ac:spMkLst>
            <pc:docMk/>
            <pc:sldMk cId="109857222" sldId="256"/>
            <ac:spMk id="45" creationId="{657F69E0-C4B0-4BEC-A689-4F8D877F05D4}"/>
          </ac:spMkLst>
        </pc:spChg>
        <pc:spChg chg="add">
          <ac:chgData name="Dan Deac" userId="S::dan.deac@arobs.com::9825a207-c863-4cfa-b2e8-63cc145000ba" providerId="AD" clId="Web-{11C8C780-4A9A-F4A2-3A73-F1A3E0906CE5}" dt="2023-06-28T08:12:14.458" v="280"/>
          <ac:spMkLst>
            <pc:docMk/>
            <pc:sldMk cId="109857222" sldId="256"/>
            <ac:spMk id="47" creationId="{9F6380B4-6A1C-481E-8408-B4E6C75B9B81}"/>
          </ac:spMkLst>
        </pc:spChg>
        <pc:grpChg chg="del">
          <ac:chgData name="Dan Deac" userId="S::dan.deac@arobs.com::9825a207-c863-4cfa-b2e8-63cc145000ba" providerId="AD" clId="Web-{11C8C780-4A9A-F4A2-3A73-F1A3E0906CE5}" dt="2023-06-28T08:12:14.458" v="280"/>
          <ac:grpSpMkLst>
            <pc:docMk/>
            <pc:sldMk cId="109857222" sldId="256"/>
            <ac:grpSpMk id="18" creationId="{ACF597F8-76AA-44FA-8E6A-06223B66C0DD}"/>
          </ac:grpSpMkLst>
        </pc:grpChg>
        <pc:grpChg chg="del">
          <ac:chgData name="Dan Deac" userId="S::dan.deac@arobs.com::9825a207-c863-4cfa-b2e8-63cc145000ba" providerId="AD" clId="Web-{11C8C780-4A9A-F4A2-3A73-F1A3E0906CE5}" dt="2023-06-28T08:12:14.458" v="280"/>
          <ac:grpSpMkLst>
            <pc:docMk/>
            <pc:sldMk cId="109857222" sldId="256"/>
            <ac:grpSpMk id="28" creationId="{8FC90B1E-0223-4440-AF22-8F32F6F0C7D2}"/>
          </ac:grpSpMkLst>
        </pc:grpChg>
        <pc:grpChg chg="del">
          <ac:chgData name="Dan Deac" userId="S::dan.deac@arobs.com::9825a207-c863-4cfa-b2e8-63cc145000ba" providerId="AD" clId="Web-{11C8C780-4A9A-F4A2-3A73-F1A3E0906CE5}" dt="2023-06-28T08:12:14.458" v="280"/>
          <ac:grpSpMkLst>
            <pc:docMk/>
            <pc:sldMk cId="109857222" sldId="256"/>
            <ac:grpSpMk id="36" creationId="{11CE155D-684B-4F5E-B835-C52765E310E7}"/>
          </ac:grpSpMkLst>
        </pc:grpChg>
        <pc:picChg chg="mod">
          <ac:chgData name="Dan Deac" userId="S::dan.deac@arobs.com::9825a207-c863-4cfa-b2e8-63cc145000ba" providerId="AD" clId="Web-{11C8C780-4A9A-F4A2-3A73-F1A3E0906CE5}" dt="2023-06-28T08:12:14.458" v="280"/>
          <ac:picMkLst>
            <pc:docMk/>
            <pc:sldMk cId="109857222" sldId="256"/>
            <ac:picMk id="5" creationId="{D3A02832-A74E-1373-6034-FB5251F58785}"/>
          </ac:picMkLst>
        </pc:picChg>
      </pc:sldChg>
      <pc:sldChg chg="addSp delSp modSp mod setClrOvrMap">
        <pc:chgData name="Dan Deac" userId="S::dan.deac@arobs.com::9825a207-c863-4cfa-b2e8-63cc145000ba" providerId="AD" clId="Web-{11C8C780-4A9A-F4A2-3A73-F1A3E0906CE5}" dt="2023-06-28T08:08:44.898" v="267" actId="20577"/>
        <pc:sldMkLst>
          <pc:docMk/>
          <pc:sldMk cId="3749321417" sldId="258"/>
        </pc:sldMkLst>
        <pc:spChg chg="mod">
          <ac:chgData name="Dan Deac" userId="S::dan.deac@arobs.com::9825a207-c863-4cfa-b2e8-63cc145000ba" providerId="AD" clId="Web-{11C8C780-4A9A-F4A2-3A73-F1A3E0906CE5}" dt="2023-06-28T08:08:44.898" v="267" actId="20577"/>
          <ac:spMkLst>
            <pc:docMk/>
            <pc:sldMk cId="3749321417" sldId="258"/>
            <ac:spMk id="2" creationId="{1EF357C3-2EAF-34AE-9EAA-DEEAB2960CB2}"/>
          </ac:spMkLst>
        </pc:spChg>
        <pc:spChg chg="del">
          <ac:chgData name="Dan Deac" userId="S::dan.deac@arobs.com::9825a207-c863-4cfa-b2e8-63cc145000ba" providerId="AD" clId="Web-{11C8C780-4A9A-F4A2-3A73-F1A3E0906CE5}" dt="2023-06-28T08:08:14.537" v="263"/>
          <ac:spMkLst>
            <pc:docMk/>
            <pc:sldMk cId="3749321417" sldId="258"/>
            <ac:spMk id="35" creationId="{BACC6370-2D7E-4714-9D71-7542949D7D5D}"/>
          </ac:spMkLst>
        </pc:spChg>
        <pc:spChg chg="del">
          <ac:chgData name="Dan Deac" userId="S::dan.deac@arobs.com::9825a207-c863-4cfa-b2e8-63cc145000ba" providerId="AD" clId="Web-{11C8C780-4A9A-F4A2-3A73-F1A3E0906CE5}" dt="2023-06-28T08:08:14.537" v="263"/>
          <ac:spMkLst>
            <pc:docMk/>
            <pc:sldMk cId="3749321417" sldId="258"/>
            <ac:spMk id="37" creationId="{F68B3F68-107C-434F-AA38-110D5EA91B85}"/>
          </ac:spMkLst>
        </pc:spChg>
        <pc:spChg chg="del">
          <ac:chgData name="Dan Deac" userId="S::dan.deac@arobs.com::9825a207-c863-4cfa-b2e8-63cc145000ba" providerId="AD" clId="Web-{11C8C780-4A9A-F4A2-3A73-F1A3E0906CE5}" dt="2023-06-28T08:08:14.537" v="263"/>
          <ac:spMkLst>
            <pc:docMk/>
            <pc:sldMk cId="3749321417" sldId="258"/>
            <ac:spMk id="39" creationId="{AAD0DBB9-1A4B-4391-81D4-CB19F9AB918A}"/>
          </ac:spMkLst>
        </pc:spChg>
        <pc:spChg chg="del">
          <ac:chgData name="Dan Deac" userId="S::dan.deac@arobs.com::9825a207-c863-4cfa-b2e8-63cc145000ba" providerId="AD" clId="Web-{11C8C780-4A9A-F4A2-3A73-F1A3E0906CE5}" dt="2023-06-28T08:08:14.537" v="263"/>
          <ac:spMkLst>
            <pc:docMk/>
            <pc:sldMk cId="3749321417" sldId="258"/>
            <ac:spMk id="40" creationId="{063BBA22-50EA-4C4D-BE05-F1CE4E63AA56}"/>
          </ac:spMkLst>
        </pc:spChg>
        <pc:spChg chg="add">
          <ac:chgData name="Dan Deac" userId="S::dan.deac@arobs.com::9825a207-c863-4cfa-b2e8-63cc145000ba" providerId="AD" clId="Web-{11C8C780-4A9A-F4A2-3A73-F1A3E0906CE5}" dt="2023-06-28T08:08:14.537" v="263"/>
          <ac:spMkLst>
            <pc:docMk/>
            <pc:sldMk cId="3749321417" sldId="258"/>
            <ac:spMk id="46" creationId="{9228552E-C8B1-4A80-8448-0787CE0FC704}"/>
          </ac:spMkLst>
        </pc:spChg>
        <pc:graphicFrameChg chg="mod modGraphic">
          <ac:chgData name="Dan Deac" userId="S::dan.deac@arobs.com::9825a207-c863-4cfa-b2e8-63cc145000ba" providerId="AD" clId="Web-{11C8C780-4A9A-F4A2-3A73-F1A3E0906CE5}" dt="2023-06-28T08:08:14.537" v="263"/>
          <ac:graphicFrameMkLst>
            <pc:docMk/>
            <pc:sldMk cId="3749321417" sldId="258"/>
            <ac:graphicFrameMk id="16" creationId="{1C532C21-5FF4-55E5-C619-1B9BDD07ACC1}"/>
          </ac:graphicFrameMkLst>
        </pc:graphicFrameChg>
        <pc:picChg chg="add">
          <ac:chgData name="Dan Deac" userId="S::dan.deac@arobs.com::9825a207-c863-4cfa-b2e8-63cc145000ba" providerId="AD" clId="Web-{11C8C780-4A9A-F4A2-3A73-F1A3E0906CE5}" dt="2023-06-28T08:08:14.537" v="263"/>
          <ac:picMkLst>
            <pc:docMk/>
            <pc:sldMk cId="3749321417" sldId="258"/>
            <ac:picMk id="42" creationId="{1CFE37C0-C25E-8BFD-3D42-418A89B1AB9A}"/>
          </ac:picMkLst>
        </pc:picChg>
      </pc:sldChg>
      <pc:sldChg chg="addSp delSp modSp ord">
        <pc:chgData name="Dan Deac" userId="S::dan.deac@arobs.com::9825a207-c863-4cfa-b2e8-63cc145000ba" providerId="AD" clId="Web-{11C8C780-4A9A-F4A2-3A73-F1A3E0906CE5}" dt="2023-06-28T08:11:10.876" v="279" actId="20577"/>
        <pc:sldMkLst>
          <pc:docMk/>
          <pc:sldMk cId="3345118746" sldId="260"/>
        </pc:sldMkLst>
        <pc:spChg chg="mod">
          <ac:chgData name="Dan Deac" userId="S::dan.deac@arobs.com::9825a207-c863-4cfa-b2e8-63cc145000ba" providerId="AD" clId="Web-{11C8C780-4A9A-F4A2-3A73-F1A3E0906CE5}" dt="2023-06-28T08:10:48.859" v="276"/>
          <ac:spMkLst>
            <pc:docMk/>
            <pc:sldMk cId="3345118746" sldId="260"/>
            <ac:spMk id="2" creationId="{19CA4F98-4B75-130D-9E88-04366D2BCC41}"/>
          </ac:spMkLst>
        </pc:spChg>
        <pc:spChg chg="add del">
          <ac:chgData name="Dan Deac" userId="S::dan.deac@arobs.com::9825a207-c863-4cfa-b2e8-63cc145000ba" providerId="AD" clId="Web-{11C8C780-4A9A-F4A2-3A73-F1A3E0906CE5}" dt="2023-06-28T08:10:48.890" v="277"/>
          <ac:spMkLst>
            <pc:docMk/>
            <pc:sldMk cId="3345118746" sldId="260"/>
            <ac:spMk id="57" creationId="{45D37F4E-DDB4-456B-97E0-9937730A039F}"/>
          </ac:spMkLst>
        </pc:spChg>
        <pc:spChg chg="add del">
          <ac:chgData name="Dan Deac" userId="S::dan.deac@arobs.com::9825a207-c863-4cfa-b2e8-63cc145000ba" providerId="AD" clId="Web-{11C8C780-4A9A-F4A2-3A73-F1A3E0906CE5}" dt="2023-06-28T08:10:48.890" v="277"/>
          <ac:spMkLst>
            <pc:docMk/>
            <pc:sldMk cId="3345118746" sldId="260"/>
            <ac:spMk id="59" creationId="{B2DD41CD-8F47-4F56-AD12-4E2FF7696987}"/>
          </ac:spMkLst>
        </pc:spChg>
        <pc:spChg chg="add del">
          <ac:chgData name="Dan Deac" userId="S::dan.deac@arobs.com::9825a207-c863-4cfa-b2e8-63cc145000ba" providerId="AD" clId="Web-{11C8C780-4A9A-F4A2-3A73-F1A3E0906CE5}" dt="2023-06-28T08:10:48.859" v="276"/>
          <ac:spMkLst>
            <pc:docMk/>
            <pc:sldMk cId="3345118746" sldId="260"/>
            <ac:spMk id="64" creationId="{6C4028FD-8BAA-4A19-BFDE-594D991B7552}"/>
          </ac:spMkLst>
        </pc:spChg>
        <pc:spChg chg="add">
          <ac:chgData name="Dan Deac" userId="S::dan.deac@arobs.com::9825a207-c863-4cfa-b2e8-63cc145000ba" providerId="AD" clId="Web-{11C8C780-4A9A-F4A2-3A73-F1A3E0906CE5}" dt="2023-06-28T08:10:48.890" v="277"/>
          <ac:spMkLst>
            <pc:docMk/>
            <pc:sldMk cId="3345118746" sldId="260"/>
            <ac:spMk id="66" creationId="{45D37F4E-DDB4-456B-97E0-9937730A039F}"/>
          </ac:spMkLst>
        </pc:spChg>
        <pc:spChg chg="add">
          <ac:chgData name="Dan Deac" userId="S::dan.deac@arobs.com::9825a207-c863-4cfa-b2e8-63cc145000ba" providerId="AD" clId="Web-{11C8C780-4A9A-F4A2-3A73-F1A3E0906CE5}" dt="2023-06-28T08:10:48.890" v="277"/>
          <ac:spMkLst>
            <pc:docMk/>
            <pc:sldMk cId="3345118746" sldId="260"/>
            <ac:spMk id="67" creationId="{B2DD41CD-8F47-4F56-AD12-4E2FF7696987}"/>
          </ac:spMkLst>
        </pc:spChg>
        <pc:graphicFrameChg chg="mod modGraphic">
          <ac:chgData name="Dan Deac" userId="S::dan.deac@arobs.com::9825a207-c863-4cfa-b2e8-63cc145000ba" providerId="AD" clId="Web-{11C8C780-4A9A-F4A2-3A73-F1A3E0906CE5}" dt="2023-06-28T08:11:10.876" v="279" actId="20577"/>
          <ac:graphicFrameMkLst>
            <pc:docMk/>
            <pc:sldMk cId="3345118746" sldId="260"/>
            <ac:graphicFrameMk id="5" creationId="{F75FA7C2-FC70-C1EB-688A-B7FFDBF3CBF4}"/>
          </ac:graphicFrameMkLst>
        </pc:graphicFrameChg>
      </pc:sldChg>
      <pc:sldChg chg="modSp del">
        <pc:chgData name="Dan Deac" userId="S::dan.deac@arobs.com::9825a207-c863-4cfa-b2e8-63cc145000ba" providerId="AD" clId="Web-{11C8C780-4A9A-F4A2-3A73-F1A3E0906CE5}" dt="2023-06-28T08:07:41.957" v="259"/>
        <pc:sldMkLst>
          <pc:docMk/>
          <pc:sldMk cId="1579076023" sldId="262"/>
        </pc:sldMkLst>
        <pc:spChg chg="mod">
          <ac:chgData name="Dan Deac" userId="S::dan.deac@arobs.com::9825a207-c863-4cfa-b2e8-63cc145000ba" providerId="AD" clId="Web-{11C8C780-4A9A-F4A2-3A73-F1A3E0906CE5}" dt="2023-06-28T08:07:39.379" v="258" actId="20577"/>
          <ac:spMkLst>
            <pc:docMk/>
            <pc:sldMk cId="1579076023" sldId="262"/>
            <ac:spMk id="3" creationId="{72A80A62-1AA0-8752-F4B4-DF16E9D7E943}"/>
          </ac:spMkLst>
        </pc:spChg>
      </pc:sldChg>
      <pc:sldChg chg="addSp modSp">
        <pc:chgData name="Dan Deac" userId="S::dan.deac@arobs.com::9825a207-c863-4cfa-b2e8-63cc145000ba" providerId="AD" clId="Web-{11C8C780-4A9A-F4A2-3A73-F1A3E0906CE5}" dt="2023-06-28T08:20:26.520" v="290" actId="1076"/>
        <pc:sldMkLst>
          <pc:docMk/>
          <pc:sldMk cId="2997487274" sldId="263"/>
        </pc:sldMkLst>
        <pc:spChg chg="add mod">
          <ac:chgData name="Dan Deac" userId="S::dan.deac@arobs.com::9825a207-c863-4cfa-b2e8-63cc145000ba" providerId="AD" clId="Web-{11C8C780-4A9A-F4A2-3A73-F1A3E0906CE5}" dt="2023-06-28T08:20:26.520" v="290" actId="1076"/>
          <ac:spMkLst>
            <pc:docMk/>
            <pc:sldMk cId="2997487274" sldId="263"/>
            <ac:spMk id="2" creationId="{246744A6-2ED3-11C0-944C-C40D0C95D119}"/>
          </ac:spMkLst>
        </pc:spChg>
      </pc:sldChg>
      <pc:sldChg chg="modSp">
        <pc:chgData name="Dan Deac" userId="S::dan.deac@arobs.com::9825a207-c863-4cfa-b2e8-63cc145000ba" providerId="AD" clId="Web-{11C8C780-4A9A-F4A2-3A73-F1A3E0906CE5}" dt="2023-06-28T08:25:58.821" v="308" actId="20577"/>
        <pc:sldMkLst>
          <pc:docMk/>
          <pc:sldMk cId="1722921992" sldId="265"/>
        </pc:sldMkLst>
        <pc:spChg chg="mod">
          <ac:chgData name="Dan Deac" userId="S::dan.deac@arobs.com::9825a207-c863-4cfa-b2e8-63cc145000ba" providerId="AD" clId="Web-{11C8C780-4A9A-F4A2-3A73-F1A3E0906CE5}" dt="2023-06-28T08:25:58.821" v="308" actId="20577"/>
          <ac:spMkLst>
            <pc:docMk/>
            <pc:sldMk cId="1722921992" sldId="265"/>
            <ac:spMk id="3" creationId="{D01B1421-CE97-F878-DD96-E3569BA222C6}"/>
          </ac:spMkLst>
        </pc:spChg>
      </pc:sldChg>
      <pc:sldChg chg="modSp">
        <pc:chgData name="Dan Deac" userId="S::dan.deac@arobs.com::9825a207-c863-4cfa-b2e8-63cc145000ba" providerId="AD" clId="Web-{11C8C780-4A9A-F4A2-3A73-F1A3E0906CE5}" dt="2023-06-28T08:30:10.712" v="311" actId="20577"/>
        <pc:sldMkLst>
          <pc:docMk/>
          <pc:sldMk cId="2231027694" sldId="266"/>
        </pc:sldMkLst>
        <pc:spChg chg="mod">
          <ac:chgData name="Dan Deac" userId="S::dan.deac@arobs.com::9825a207-c863-4cfa-b2e8-63cc145000ba" providerId="AD" clId="Web-{11C8C780-4A9A-F4A2-3A73-F1A3E0906CE5}" dt="2023-06-28T08:30:10.712" v="311" actId="20577"/>
          <ac:spMkLst>
            <pc:docMk/>
            <pc:sldMk cId="2231027694" sldId="266"/>
            <ac:spMk id="3" creationId="{51BCAEE8-AF32-9E88-E553-2C8D1688B394}"/>
          </ac:spMkLst>
        </pc:spChg>
      </pc:sldChg>
      <pc:sldChg chg="ord">
        <pc:chgData name="Dan Deac" userId="S::dan.deac@arobs.com::9825a207-c863-4cfa-b2e8-63cc145000ba" providerId="AD" clId="Web-{11C8C780-4A9A-F4A2-3A73-F1A3E0906CE5}" dt="2023-06-28T08:29:58.274" v="309"/>
        <pc:sldMkLst>
          <pc:docMk/>
          <pc:sldMk cId="18003619" sldId="270"/>
        </pc:sldMkLst>
      </pc:sldChg>
      <pc:sldChg chg="addSp modSp mod ord setBg addAnim">
        <pc:chgData name="Dan Deac" userId="S::dan.deac@arobs.com::9825a207-c863-4cfa-b2e8-63cc145000ba" providerId="AD" clId="Web-{11C8C780-4A9A-F4A2-3A73-F1A3E0906CE5}" dt="2023-06-28T07:59:00.940" v="3"/>
        <pc:sldMkLst>
          <pc:docMk/>
          <pc:sldMk cId="3468242394" sldId="284"/>
        </pc:sldMkLst>
        <pc:spChg chg="mod">
          <ac:chgData name="Dan Deac" userId="S::dan.deac@arobs.com::9825a207-c863-4cfa-b2e8-63cc145000ba" providerId="AD" clId="Web-{11C8C780-4A9A-F4A2-3A73-F1A3E0906CE5}" dt="2023-06-28T07:58:15.406" v="0"/>
          <ac:spMkLst>
            <pc:docMk/>
            <pc:sldMk cId="3468242394" sldId="284"/>
            <ac:spMk id="2" creationId="{E41ED142-18EB-AFC5-A1D9-6BE983012E67}"/>
          </ac:spMkLst>
        </pc:spChg>
        <pc:spChg chg="mod">
          <ac:chgData name="Dan Deac" userId="S::dan.deac@arobs.com::9825a207-c863-4cfa-b2e8-63cc145000ba" providerId="AD" clId="Web-{11C8C780-4A9A-F4A2-3A73-F1A3E0906CE5}" dt="2023-06-28T07:58:15.406" v="0"/>
          <ac:spMkLst>
            <pc:docMk/>
            <pc:sldMk cId="3468242394" sldId="284"/>
            <ac:spMk id="3" creationId="{540B9D83-4CC5-9E7F-2E81-6539A096B162}"/>
          </ac:spMkLst>
        </pc:spChg>
        <pc:spChg chg="add">
          <ac:chgData name="Dan Deac" userId="S::dan.deac@arobs.com::9825a207-c863-4cfa-b2e8-63cc145000ba" providerId="AD" clId="Web-{11C8C780-4A9A-F4A2-3A73-F1A3E0906CE5}" dt="2023-06-28T07:58:15.406" v="0"/>
          <ac:spMkLst>
            <pc:docMk/>
            <pc:sldMk cId="3468242394" sldId="284"/>
            <ac:spMk id="10" creationId="{94714483-7072-431F-9DBE-87F44E4D44BC}"/>
          </ac:spMkLst>
        </pc:spChg>
        <pc:spChg chg="add">
          <ac:chgData name="Dan Deac" userId="S::dan.deac@arobs.com::9825a207-c863-4cfa-b2e8-63cc145000ba" providerId="AD" clId="Web-{11C8C780-4A9A-F4A2-3A73-F1A3E0906CE5}" dt="2023-06-28T07:58:15.406" v="0"/>
          <ac:spMkLst>
            <pc:docMk/>
            <pc:sldMk cId="3468242394" sldId="284"/>
            <ac:spMk id="12" creationId="{495892E1-F4A5-4991-AC52-4F417B14A2A2}"/>
          </ac:spMkLst>
        </pc:spChg>
        <pc:spChg chg="add">
          <ac:chgData name="Dan Deac" userId="S::dan.deac@arobs.com::9825a207-c863-4cfa-b2e8-63cc145000ba" providerId="AD" clId="Web-{11C8C780-4A9A-F4A2-3A73-F1A3E0906CE5}" dt="2023-06-28T07:58:15.406" v="0"/>
          <ac:spMkLst>
            <pc:docMk/>
            <pc:sldMk cId="3468242394" sldId="284"/>
            <ac:spMk id="22" creationId="{E2683E3F-F855-4549-84F8-42064EC0F247}"/>
          </ac:spMkLst>
        </pc:spChg>
        <pc:spChg chg="add">
          <ac:chgData name="Dan Deac" userId="S::dan.deac@arobs.com::9825a207-c863-4cfa-b2e8-63cc145000ba" providerId="AD" clId="Web-{11C8C780-4A9A-F4A2-3A73-F1A3E0906CE5}" dt="2023-06-28T07:58:15.406" v="0"/>
          <ac:spMkLst>
            <pc:docMk/>
            <pc:sldMk cId="3468242394" sldId="284"/>
            <ac:spMk id="30" creationId="{832F3179-0CD5-40C8-9939-D8355006F7BA}"/>
          </ac:spMkLst>
        </pc:spChg>
        <pc:grpChg chg="add">
          <ac:chgData name="Dan Deac" userId="S::dan.deac@arobs.com::9825a207-c863-4cfa-b2e8-63cc145000ba" providerId="AD" clId="Web-{11C8C780-4A9A-F4A2-3A73-F1A3E0906CE5}" dt="2023-06-28T07:58:15.406" v="0"/>
          <ac:grpSpMkLst>
            <pc:docMk/>
            <pc:sldMk cId="3468242394" sldId="284"/>
            <ac:grpSpMk id="14" creationId="{ACF597F8-76AA-44FA-8E6A-06223B66C0DD}"/>
          </ac:grpSpMkLst>
        </pc:grpChg>
        <pc:grpChg chg="add">
          <ac:chgData name="Dan Deac" userId="S::dan.deac@arobs.com::9825a207-c863-4cfa-b2e8-63cc145000ba" providerId="AD" clId="Web-{11C8C780-4A9A-F4A2-3A73-F1A3E0906CE5}" dt="2023-06-28T07:58:15.406" v="0"/>
          <ac:grpSpMkLst>
            <pc:docMk/>
            <pc:sldMk cId="3468242394" sldId="284"/>
            <ac:grpSpMk id="24" creationId="{8FC90B1E-0223-4440-AF22-8F32F6F0C7D2}"/>
          </ac:grpSpMkLst>
        </pc:grpChg>
        <pc:grpChg chg="add">
          <ac:chgData name="Dan Deac" userId="S::dan.deac@arobs.com::9825a207-c863-4cfa-b2e8-63cc145000ba" providerId="AD" clId="Web-{11C8C780-4A9A-F4A2-3A73-F1A3E0906CE5}" dt="2023-06-28T07:58:15.406" v="0"/>
          <ac:grpSpMkLst>
            <pc:docMk/>
            <pc:sldMk cId="3468242394" sldId="284"/>
            <ac:grpSpMk id="32" creationId="{11CE155D-684B-4F5E-B835-C52765E310E7}"/>
          </ac:grpSpMkLst>
        </pc:grpChg>
        <pc:picChg chg="add">
          <ac:chgData name="Dan Deac" userId="S::dan.deac@arobs.com::9825a207-c863-4cfa-b2e8-63cc145000ba" providerId="AD" clId="Web-{11C8C780-4A9A-F4A2-3A73-F1A3E0906CE5}" dt="2023-06-28T07:58:15.406" v="0"/>
          <ac:picMkLst>
            <pc:docMk/>
            <pc:sldMk cId="3468242394" sldId="284"/>
            <ac:picMk id="7" creationId="{085100FC-61A6-58FA-CE82-EDB2CD904B40}"/>
          </ac:picMkLst>
        </pc:picChg>
      </pc:sldChg>
      <pc:sldChg chg="addSp delSp modSp new">
        <pc:chgData name="Dan Deac" userId="S::dan.deac@arobs.com::9825a207-c863-4cfa-b2e8-63cc145000ba" providerId="AD" clId="Web-{11C8C780-4A9A-F4A2-3A73-F1A3E0906CE5}" dt="2023-06-28T08:06:15.983" v="256"/>
        <pc:sldMkLst>
          <pc:docMk/>
          <pc:sldMk cId="2602253116" sldId="285"/>
        </pc:sldMkLst>
        <pc:spChg chg="mod">
          <ac:chgData name="Dan Deac" userId="S::dan.deac@arobs.com::9825a207-c863-4cfa-b2e8-63cc145000ba" providerId="AD" clId="Web-{11C8C780-4A9A-F4A2-3A73-F1A3E0906CE5}" dt="2023-06-28T08:05:58.122" v="253" actId="20577"/>
          <ac:spMkLst>
            <pc:docMk/>
            <pc:sldMk cId="2602253116" sldId="285"/>
            <ac:spMk id="2" creationId="{A37733AB-FEF5-D402-1D6B-6A09D836D399}"/>
          </ac:spMkLst>
        </pc:spChg>
        <pc:spChg chg="add del mod">
          <ac:chgData name="Dan Deac" userId="S::dan.deac@arobs.com::9825a207-c863-4cfa-b2e8-63cc145000ba" providerId="AD" clId="Web-{11C8C780-4A9A-F4A2-3A73-F1A3E0906CE5}" dt="2023-06-28T08:06:15.983" v="256"/>
          <ac:spMkLst>
            <pc:docMk/>
            <pc:sldMk cId="2602253116" sldId="285"/>
            <ac:spMk id="3" creationId="{0BD92966-7AB3-0BE7-A61F-FAA336D3AE6A}"/>
          </ac:spMkLst>
        </pc:spChg>
        <pc:graphicFrameChg chg="add del">
          <ac:chgData name="Dan Deac" userId="S::dan.deac@arobs.com::9825a207-c863-4cfa-b2e8-63cc145000ba" providerId="AD" clId="Web-{11C8C780-4A9A-F4A2-3A73-F1A3E0906CE5}" dt="2023-06-28T08:06:15.967" v="255"/>
          <ac:graphicFrameMkLst>
            <pc:docMk/>
            <pc:sldMk cId="2602253116" sldId="285"/>
            <ac:graphicFrameMk id="5" creationId="{BC54CA0B-A0EA-C937-DE4E-4B44F27B05BF}"/>
          </ac:graphicFrameMkLst>
        </pc:graphicFrameChg>
        <pc:graphicFrameChg chg="add">
          <ac:chgData name="Dan Deac" userId="S::dan.deac@arobs.com::9825a207-c863-4cfa-b2e8-63cc145000ba" providerId="AD" clId="Web-{11C8C780-4A9A-F4A2-3A73-F1A3E0906CE5}" dt="2023-06-28T08:06:15.983" v="256"/>
          <ac:graphicFrameMkLst>
            <pc:docMk/>
            <pc:sldMk cId="2602253116" sldId="285"/>
            <ac:graphicFrameMk id="7" creationId="{D9D49778-7524-05AC-F0C9-946BC70B78A1}"/>
          </ac:graphicFrameMkLst>
        </pc:graphicFrameChg>
      </pc:sldChg>
      <pc:sldChg chg="addSp modSp new mod setBg">
        <pc:chgData name="Dan Deac" userId="S::dan.deac@arobs.com::9825a207-c863-4cfa-b2e8-63cc145000ba" providerId="AD" clId="Web-{11C8C780-4A9A-F4A2-3A73-F1A3E0906CE5}" dt="2023-06-28T08:05:42.450" v="248" actId="20577"/>
        <pc:sldMkLst>
          <pc:docMk/>
          <pc:sldMk cId="1052812416" sldId="286"/>
        </pc:sldMkLst>
        <pc:spChg chg="mod">
          <ac:chgData name="Dan Deac" userId="S::dan.deac@arobs.com::9825a207-c863-4cfa-b2e8-63cc145000ba" providerId="AD" clId="Web-{11C8C780-4A9A-F4A2-3A73-F1A3E0906CE5}" dt="2023-06-28T08:05:32.386" v="246"/>
          <ac:spMkLst>
            <pc:docMk/>
            <pc:sldMk cId="1052812416" sldId="286"/>
            <ac:spMk id="2" creationId="{9D7004CD-F8D8-0789-8DF2-0E773E67083A}"/>
          </ac:spMkLst>
        </pc:spChg>
        <pc:spChg chg="mod">
          <ac:chgData name="Dan Deac" userId="S::dan.deac@arobs.com::9825a207-c863-4cfa-b2e8-63cc145000ba" providerId="AD" clId="Web-{11C8C780-4A9A-F4A2-3A73-F1A3E0906CE5}" dt="2023-06-28T08:05:42.450" v="248" actId="20577"/>
          <ac:spMkLst>
            <pc:docMk/>
            <pc:sldMk cId="1052812416" sldId="286"/>
            <ac:spMk id="3" creationId="{9B59C212-220D-6964-66A6-4490E47A9DB9}"/>
          </ac:spMkLst>
        </pc:spChg>
        <pc:spChg chg="add">
          <ac:chgData name="Dan Deac" userId="S::dan.deac@arobs.com::9825a207-c863-4cfa-b2e8-63cc145000ba" providerId="AD" clId="Web-{11C8C780-4A9A-F4A2-3A73-F1A3E0906CE5}" dt="2023-06-28T08:05:32.386" v="246"/>
          <ac:spMkLst>
            <pc:docMk/>
            <pc:sldMk cId="1052812416" sldId="286"/>
            <ac:spMk id="9" creationId="{F13C74B1-5B17-4795-BED0-7140497B445A}"/>
          </ac:spMkLst>
        </pc:spChg>
        <pc:spChg chg="add">
          <ac:chgData name="Dan Deac" userId="S::dan.deac@arobs.com::9825a207-c863-4cfa-b2e8-63cc145000ba" providerId="AD" clId="Web-{11C8C780-4A9A-F4A2-3A73-F1A3E0906CE5}" dt="2023-06-28T08:05:32.386" v="246"/>
          <ac:spMkLst>
            <pc:docMk/>
            <pc:sldMk cId="1052812416" sldId="286"/>
            <ac:spMk id="11" creationId="{D4974D33-8DC5-464E-8C6D-BE58F0669C17}"/>
          </ac:spMkLst>
        </pc:spChg>
        <pc:picChg chg="add">
          <ac:chgData name="Dan Deac" userId="S::dan.deac@arobs.com::9825a207-c863-4cfa-b2e8-63cc145000ba" providerId="AD" clId="Web-{11C8C780-4A9A-F4A2-3A73-F1A3E0906CE5}" dt="2023-06-28T08:05:32.386" v="246"/>
          <ac:picMkLst>
            <pc:docMk/>
            <pc:sldMk cId="1052812416" sldId="286"/>
            <ac:picMk id="5" creationId="{2A35BB0B-D81A-2D46-DB70-88DAC1A20EEC}"/>
          </ac:picMkLst>
        </pc:picChg>
      </pc:sldChg>
    </pc:docChg>
  </pc:docChgLst>
  <pc:docChgLst>
    <pc:chgData name="Dan Deac" userId="S::dan.deac@arobs.com::9825a207-c863-4cfa-b2e8-63cc145000ba" providerId="AD" clId="Web-{07627949-A40F-8D8F-86A9-1F701592FA0E}"/>
    <pc:docChg chg="addSld modSld sldOrd">
      <pc:chgData name="Dan Deac" userId="S::dan.deac@arobs.com::9825a207-c863-4cfa-b2e8-63cc145000ba" providerId="AD" clId="Web-{07627949-A40F-8D8F-86A9-1F701592FA0E}" dt="2023-06-27T11:50:59.480" v="199" actId="20577"/>
      <pc:docMkLst>
        <pc:docMk/>
      </pc:docMkLst>
      <pc:sldChg chg="modSp">
        <pc:chgData name="Dan Deac" userId="S::dan.deac@arobs.com::9825a207-c863-4cfa-b2e8-63cc145000ba" providerId="AD" clId="Web-{07627949-A40F-8D8F-86A9-1F701592FA0E}" dt="2023-06-27T11:29:18.496" v="0" actId="20577"/>
        <pc:sldMkLst>
          <pc:docMk/>
          <pc:sldMk cId="109857222" sldId="256"/>
        </pc:sldMkLst>
        <pc:spChg chg="mod">
          <ac:chgData name="Dan Deac" userId="S::dan.deac@arobs.com::9825a207-c863-4cfa-b2e8-63cc145000ba" providerId="AD" clId="Web-{07627949-A40F-8D8F-86A9-1F701592FA0E}" dt="2023-06-27T11:29:18.496" v="0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ord">
        <pc:chgData name="Dan Deac" userId="S::dan.deac@arobs.com::9825a207-c863-4cfa-b2e8-63cc145000ba" providerId="AD" clId="Web-{07627949-A40F-8D8F-86A9-1F701592FA0E}" dt="2023-06-27T11:50:59.480" v="199" actId="20577"/>
        <pc:sldMkLst>
          <pc:docMk/>
          <pc:sldMk cId="3345118746" sldId="260"/>
        </pc:sldMkLst>
        <pc:spChg chg="mod">
          <ac:chgData name="Dan Deac" userId="S::dan.deac@arobs.com::9825a207-c863-4cfa-b2e8-63cc145000ba" providerId="AD" clId="Web-{07627949-A40F-8D8F-86A9-1F701592FA0E}" dt="2023-06-27T11:45:42.109" v="142" actId="20577"/>
          <ac:spMkLst>
            <pc:docMk/>
            <pc:sldMk cId="3345118746" sldId="260"/>
            <ac:spMk id="2" creationId="{19CA4F98-4B75-130D-9E88-04366D2BCC41}"/>
          </ac:spMkLst>
        </pc:spChg>
        <pc:spChg chg="add del">
          <ac:chgData name="Dan Deac" userId="S::dan.deac@arobs.com::9825a207-c863-4cfa-b2e8-63cc145000ba" providerId="AD" clId="Web-{07627949-A40F-8D8F-86A9-1F701592FA0E}" dt="2023-06-27T11:45:31.093" v="139"/>
          <ac:spMkLst>
            <pc:docMk/>
            <pc:sldMk cId="3345118746" sldId="260"/>
            <ac:spMk id="20" creationId="{BACC6370-2D7E-4714-9D71-7542949D7D5D}"/>
          </ac:spMkLst>
        </pc:spChg>
        <pc:spChg chg="add del">
          <ac:chgData name="Dan Deac" userId="S::dan.deac@arobs.com::9825a207-c863-4cfa-b2e8-63cc145000ba" providerId="AD" clId="Web-{07627949-A40F-8D8F-86A9-1F701592FA0E}" dt="2023-06-27T11:45:31.093" v="139"/>
          <ac:spMkLst>
            <pc:docMk/>
            <pc:sldMk cId="3345118746" sldId="260"/>
            <ac:spMk id="22" creationId="{F68B3F68-107C-434F-AA38-110D5EA91B85}"/>
          </ac:spMkLst>
        </pc:spChg>
        <pc:spChg chg="add del">
          <ac:chgData name="Dan Deac" userId="S::dan.deac@arobs.com::9825a207-c863-4cfa-b2e8-63cc145000ba" providerId="AD" clId="Web-{07627949-A40F-8D8F-86A9-1F701592FA0E}" dt="2023-06-27T11:45:31.093" v="139"/>
          <ac:spMkLst>
            <pc:docMk/>
            <pc:sldMk cId="3345118746" sldId="260"/>
            <ac:spMk id="24" creationId="{AAD0DBB9-1A4B-4391-81D4-CB19F9AB918A}"/>
          </ac:spMkLst>
        </pc:spChg>
        <pc:spChg chg="add del">
          <ac:chgData name="Dan Deac" userId="S::dan.deac@arobs.com::9825a207-c863-4cfa-b2e8-63cc145000ba" providerId="AD" clId="Web-{07627949-A40F-8D8F-86A9-1F701592FA0E}" dt="2023-06-27T11:45:31.093" v="139"/>
          <ac:spMkLst>
            <pc:docMk/>
            <pc:sldMk cId="3345118746" sldId="260"/>
            <ac:spMk id="26" creationId="{063BBA22-50EA-4C4D-BE05-F1CE4E63AA56}"/>
          </ac:spMkLst>
        </pc:spChg>
        <pc:spChg chg="add del">
          <ac:chgData name="Dan Deac" userId="S::dan.deac@arobs.com::9825a207-c863-4cfa-b2e8-63cc145000ba" providerId="AD" clId="Web-{07627949-A40F-8D8F-86A9-1F701592FA0E}" dt="2023-06-27T11:45:12.686" v="132"/>
          <ac:spMkLst>
            <pc:docMk/>
            <pc:sldMk cId="3345118746" sldId="260"/>
            <ac:spMk id="31" creationId="{BACC6370-2D7E-4714-9D71-7542949D7D5D}"/>
          </ac:spMkLst>
        </pc:spChg>
        <pc:spChg chg="add del">
          <ac:chgData name="Dan Deac" userId="S::dan.deac@arobs.com::9825a207-c863-4cfa-b2e8-63cc145000ba" providerId="AD" clId="Web-{07627949-A40F-8D8F-86A9-1F701592FA0E}" dt="2023-06-27T11:45:12.686" v="132"/>
          <ac:spMkLst>
            <pc:docMk/>
            <pc:sldMk cId="3345118746" sldId="260"/>
            <ac:spMk id="33" creationId="{F68B3F68-107C-434F-AA38-110D5EA91B85}"/>
          </ac:spMkLst>
        </pc:spChg>
        <pc:spChg chg="add del">
          <ac:chgData name="Dan Deac" userId="S::dan.deac@arobs.com::9825a207-c863-4cfa-b2e8-63cc145000ba" providerId="AD" clId="Web-{07627949-A40F-8D8F-86A9-1F701592FA0E}" dt="2023-06-27T11:45:12.686" v="132"/>
          <ac:spMkLst>
            <pc:docMk/>
            <pc:sldMk cId="3345118746" sldId="260"/>
            <ac:spMk id="35" creationId="{AAD0DBB9-1A4B-4391-81D4-CB19F9AB918A}"/>
          </ac:spMkLst>
        </pc:spChg>
        <pc:spChg chg="add del">
          <ac:chgData name="Dan Deac" userId="S::dan.deac@arobs.com::9825a207-c863-4cfa-b2e8-63cc145000ba" providerId="AD" clId="Web-{07627949-A40F-8D8F-86A9-1F701592FA0E}" dt="2023-06-27T11:45:12.686" v="132"/>
          <ac:spMkLst>
            <pc:docMk/>
            <pc:sldMk cId="3345118746" sldId="260"/>
            <ac:spMk id="37" creationId="{063BBA22-50EA-4C4D-BE05-F1CE4E63AA56}"/>
          </ac:spMkLst>
        </pc:spChg>
        <pc:spChg chg="add del">
          <ac:chgData name="Dan Deac" userId="S::dan.deac@arobs.com::9825a207-c863-4cfa-b2e8-63cc145000ba" providerId="AD" clId="Web-{07627949-A40F-8D8F-86A9-1F701592FA0E}" dt="2023-06-27T11:45:15.405" v="134"/>
          <ac:spMkLst>
            <pc:docMk/>
            <pc:sldMk cId="3345118746" sldId="260"/>
            <ac:spMk id="39" creationId="{BACC6370-2D7E-4714-9D71-7542949D7D5D}"/>
          </ac:spMkLst>
        </pc:spChg>
        <pc:spChg chg="add del">
          <ac:chgData name="Dan Deac" userId="S::dan.deac@arobs.com::9825a207-c863-4cfa-b2e8-63cc145000ba" providerId="AD" clId="Web-{07627949-A40F-8D8F-86A9-1F701592FA0E}" dt="2023-06-27T11:45:15.405" v="134"/>
          <ac:spMkLst>
            <pc:docMk/>
            <pc:sldMk cId="3345118746" sldId="260"/>
            <ac:spMk id="40" creationId="{F68B3F68-107C-434F-AA38-110D5EA91B85}"/>
          </ac:spMkLst>
        </pc:spChg>
        <pc:spChg chg="add del">
          <ac:chgData name="Dan Deac" userId="S::dan.deac@arobs.com::9825a207-c863-4cfa-b2e8-63cc145000ba" providerId="AD" clId="Web-{07627949-A40F-8D8F-86A9-1F701592FA0E}" dt="2023-06-27T11:45:15.405" v="134"/>
          <ac:spMkLst>
            <pc:docMk/>
            <pc:sldMk cId="3345118746" sldId="260"/>
            <ac:spMk id="41" creationId="{AAD0DBB9-1A4B-4391-81D4-CB19F9AB918A}"/>
          </ac:spMkLst>
        </pc:spChg>
        <pc:spChg chg="add del">
          <ac:chgData name="Dan Deac" userId="S::dan.deac@arobs.com::9825a207-c863-4cfa-b2e8-63cc145000ba" providerId="AD" clId="Web-{07627949-A40F-8D8F-86A9-1F701592FA0E}" dt="2023-06-27T11:45:15.405" v="134"/>
          <ac:spMkLst>
            <pc:docMk/>
            <pc:sldMk cId="3345118746" sldId="260"/>
            <ac:spMk id="42" creationId="{063BBA22-50EA-4C4D-BE05-F1CE4E63AA56}"/>
          </ac:spMkLst>
        </pc:spChg>
        <pc:spChg chg="add del">
          <ac:chgData name="Dan Deac" userId="S::dan.deac@arobs.com::9825a207-c863-4cfa-b2e8-63cc145000ba" providerId="AD" clId="Web-{07627949-A40F-8D8F-86A9-1F701592FA0E}" dt="2023-06-27T11:45:24.452" v="136"/>
          <ac:spMkLst>
            <pc:docMk/>
            <pc:sldMk cId="3345118746" sldId="260"/>
            <ac:spMk id="44" creationId="{BACC6370-2D7E-4714-9D71-7542949D7D5D}"/>
          </ac:spMkLst>
        </pc:spChg>
        <pc:spChg chg="add del">
          <ac:chgData name="Dan Deac" userId="S::dan.deac@arobs.com::9825a207-c863-4cfa-b2e8-63cc145000ba" providerId="AD" clId="Web-{07627949-A40F-8D8F-86A9-1F701592FA0E}" dt="2023-06-27T11:45:24.452" v="136"/>
          <ac:spMkLst>
            <pc:docMk/>
            <pc:sldMk cId="3345118746" sldId="260"/>
            <ac:spMk id="45" creationId="{F68B3F68-107C-434F-AA38-110D5EA91B85}"/>
          </ac:spMkLst>
        </pc:spChg>
        <pc:spChg chg="add del">
          <ac:chgData name="Dan Deac" userId="S::dan.deac@arobs.com::9825a207-c863-4cfa-b2e8-63cc145000ba" providerId="AD" clId="Web-{07627949-A40F-8D8F-86A9-1F701592FA0E}" dt="2023-06-27T11:45:24.452" v="136"/>
          <ac:spMkLst>
            <pc:docMk/>
            <pc:sldMk cId="3345118746" sldId="260"/>
            <ac:spMk id="46" creationId="{AAD0DBB9-1A4B-4391-81D4-CB19F9AB918A}"/>
          </ac:spMkLst>
        </pc:spChg>
        <pc:spChg chg="add del">
          <ac:chgData name="Dan Deac" userId="S::dan.deac@arobs.com::9825a207-c863-4cfa-b2e8-63cc145000ba" providerId="AD" clId="Web-{07627949-A40F-8D8F-86A9-1F701592FA0E}" dt="2023-06-27T11:45:24.452" v="136"/>
          <ac:spMkLst>
            <pc:docMk/>
            <pc:sldMk cId="3345118746" sldId="260"/>
            <ac:spMk id="47" creationId="{063BBA22-50EA-4C4D-BE05-F1CE4E63AA56}"/>
          </ac:spMkLst>
        </pc:spChg>
        <pc:spChg chg="add del">
          <ac:chgData name="Dan Deac" userId="S::dan.deac@arobs.com::9825a207-c863-4cfa-b2e8-63cc145000ba" providerId="AD" clId="Web-{07627949-A40F-8D8F-86A9-1F701592FA0E}" dt="2023-06-27T11:45:31.015" v="138"/>
          <ac:spMkLst>
            <pc:docMk/>
            <pc:sldMk cId="3345118746" sldId="260"/>
            <ac:spMk id="49" creationId="{955A2079-FA98-4876-80F0-72364A7D2EA4}"/>
          </ac:spMkLst>
        </pc:spChg>
        <pc:spChg chg="add">
          <ac:chgData name="Dan Deac" userId="S::dan.deac@arobs.com::9825a207-c863-4cfa-b2e8-63cc145000ba" providerId="AD" clId="Web-{07627949-A40F-8D8F-86A9-1F701592FA0E}" dt="2023-06-27T11:45:31.093" v="139"/>
          <ac:spMkLst>
            <pc:docMk/>
            <pc:sldMk cId="3345118746" sldId="260"/>
            <ac:spMk id="51" creationId="{2659FDB4-FCBE-4A89-B46D-43D4FA54464D}"/>
          </ac:spMkLst>
        </pc:spChg>
        <pc:graphicFrameChg chg="mod modGraphic">
          <ac:chgData name="Dan Deac" userId="S::dan.deac@arobs.com::9825a207-c863-4cfa-b2e8-63cc145000ba" providerId="AD" clId="Web-{07627949-A40F-8D8F-86A9-1F701592FA0E}" dt="2023-06-27T11:50:59.480" v="199" actId="20577"/>
          <ac:graphicFrameMkLst>
            <pc:docMk/>
            <pc:sldMk cId="3345118746" sldId="260"/>
            <ac:graphicFrameMk id="5" creationId="{F75FA7C2-FC70-C1EB-688A-B7FFDBF3CBF4}"/>
          </ac:graphicFrameMkLst>
        </pc:graphicFrameChg>
        <pc:cxnChg chg="add">
          <ac:chgData name="Dan Deac" userId="S::dan.deac@arobs.com::9825a207-c863-4cfa-b2e8-63cc145000ba" providerId="AD" clId="Web-{07627949-A40F-8D8F-86A9-1F701592FA0E}" dt="2023-06-27T11:45:31.093" v="139"/>
          <ac:cxnSpMkLst>
            <pc:docMk/>
            <pc:sldMk cId="3345118746" sldId="260"/>
            <ac:cxnSpMk id="52" creationId="{C8F51B3F-8331-4E4A-AE96-D47B1006EEAD}"/>
          </ac:cxnSpMkLst>
        </pc:cxnChg>
      </pc:sldChg>
      <pc:sldChg chg="addSp modSp new mod ord setBg">
        <pc:chgData name="Dan Deac" userId="S::dan.deac@arobs.com::9825a207-c863-4cfa-b2e8-63cc145000ba" providerId="AD" clId="Web-{07627949-A40F-8D8F-86A9-1F701592FA0E}" dt="2023-06-27T11:38:19.547" v="111" actId="20577"/>
        <pc:sldMkLst>
          <pc:docMk/>
          <pc:sldMk cId="936109644" sldId="264"/>
        </pc:sldMkLst>
        <pc:spChg chg="mod">
          <ac:chgData name="Dan Deac" userId="S::dan.deac@arobs.com::9825a207-c863-4cfa-b2e8-63cc145000ba" providerId="AD" clId="Web-{07627949-A40F-8D8F-86A9-1F701592FA0E}" dt="2023-06-27T11:37:43.686" v="109"/>
          <ac:spMkLst>
            <pc:docMk/>
            <pc:sldMk cId="936109644" sldId="264"/>
            <ac:spMk id="2" creationId="{8CCE779D-49F8-091E-9AAB-C5F90A3A3B73}"/>
          </ac:spMkLst>
        </pc:spChg>
        <pc:spChg chg="mod">
          <ac:chgData name="Dan Deac" userId="S::dan.deac@arobs.com::9825a207-c863-4cfa-b2e8-63cc145000ba" providerId="AD" clId="Web-{07627949-A40F-8D8F-86A9-1F701592FA0E}" dt="2023-06-27T11:38:19.547" v="111" actId="20577"/>
          <ac:spMkLst>
            <pc:docMk/>
            <pc:sldMk cId="936109644" sldId="264"/>
            <ac:spMk id="3" creationId="{7E25AB90-ADC7-2C5B-7CC2-ADF43A3F95AB}"/>
          </ac:spMkLst>
        </pc:spChg>
        <pc:spChg chg="add">
          <ac:chgData name="Dan Deac" userId="S::dan.deac@arobs.com::9825a207-c863-4cfa-b2e8-63cc145000ba" providerId="AD" clId="Web-{07627949-A40F-8D8F-86A9-1F701592FA0E}" dt="2023-06-27T11:37:43.686" v="109"/>
          <ac:spMkLst>
            <pc:docMk/>
            <pc:sldMk cId="936109644" sldId="264"/>
            <ac:spMk id="9" creationId="{8F90786E-B72D-4C32-BDCE-A170B007822D}"/>
          </ac:spMkLst>
        </pc:spChg>
        <pc:spChg chg="add">
          <ac:chgData name="Dan Deac" userId="S::dan.deac@arobs.com::9825a207-c863-4cfa-b2e8-63cc145000ba" providerId="AD" clId="Web-{07627949-A40F-8D8F-86A9-1F701592FA0E}" dt="2023-06-27T11:37:43.686" v="109"/>
          <ac:spMkLst>
            <pc:docMk/>
            <pc:sldMk cId="936109644" sldId="264"/>
            <ac:spMk id="11" creationId="{5E46F2E7-848F-4A6C-A098-4764FDEA771A}"/>
          </ac:spMkLst>
        </pc:spChg>
        <pc:picChg chg="add">
          <ac:chgData name="Dan Deac" userId="S::dan.deac@arobs.com::9825a207-c863-4cfa-b2e8-63cc145000ba" providerId="AD" clId="Web-{07627949-A40F-8D8F-86A9-1F701592FA0E}" dt="2023-06-27T11:37:43.686" v="109"/>
          <ac:picMkLst>
            <pc:docMk/>
            <pc:sldMk cId="936109644" sldId="264"/>
            <ac:picMk id="5" creationId="{AB55CE8B-F8B0-7E2A-66F3-C0DB74C07580}"/>
          </ac:picMkLst>
        </pc:picChg>
      </pc:sldChg>
      <pc:sldChg chg="addSp modSp new mod setBg">
        <pc:chgData name="Dan Deac" userId="S::dan.deac@arobs.com::9825a207-c863-4cfa-b2e8-63cc145000ba" providerId="AD" clId="Web-{07627949-A40F-8D8F-86A9-1F701592FA0E}" dt="2023-06-27T11:49:06.898" v="159" actId="20577"/>
        <pc:sldMkLst>
          <pc:docMk/>
          <pc:sldMk cId="1722921992" sldId="265"/>
        </pc:sldMkLst>
        <pc:spChg chg="mod">
          <ac:chgData name="Dan Deac" userId="S::dan.deac@arobs.com::9825a207-c863-4cfa-b2e8-63cc145000ba" providerId="AD" clId="Web-{07627949-A40F-8D8F-86A9-1F701592FA0E}" dt="2023-06-27T11:47:08.644" v="149"/>
          <ac:spMkLst>
            <pc:docMk/>
            <pc:sldMk cId="1722921992" sldId="265"/>
            <ac:spMk id="2" creationId="{D8A83290-6E4E-1367-35B4-66C2E2933182}"/>
          </ac:spMkLst>
        </pc:spChg>
        <pc:spChg chg="mod">
          <ac:chgData name="Dan Deac" userId="S::dan.deac@arobs.com::9825a207-c863-4cfa-b2e8-63cc145000ba" providerId="AD" clId="Web-{07627949-A40F-8D8F-86A9-1F701592FA0E}" dt="2023-06-27T11:49:06.898" v="159" actId="20577"/>
          <ac:spMkLst>
            <pc:docMk/>
            <pc:sldMk cId="1722921992" sldId="265"/>
            <ac:spMk id="3" creationId="{D01B1421-CE97-F878-DD96-E3569BA222C6}"/>
          </ac:spMkLst>
        </pc:spChg>
        <pc:spChg chg="add">
          <ac:chgData name="Dan Deac" userId="S::dan.deac@arobs.com::9825a207-c863-4cfa-b2e8-63cc145000ba" providerId="AD" clId="Web-{07627949-A40F-8D8F-86A9-1F701592FA0E}" dt="2023-06-27T11:47:08.644" v="149"/>
          <ac:spMkLst>
            <pc:docMk/>
            <pc:sldMk cId="1722921992" sldId="265"/>
            <ac:spMk id="8" creationId="{1B15ED52-F352-441B-82BF-E0EA34836D08}"/>
          </ac:spMkLst>
        </pc:spChg>
        <pc:spChg chg="add">
          <ac:chgData name="Dan Deac" userId="S::dan.deac@arobs.com::9825a207-c863-4cfa-b2e8-63cc145000ba" providerId="AD" clId="Web-{07627949-A40F-8D8F-86A9-1F701592FA0E}" dt="2023-06-27T11:47:08.644" v="149"/>
          <ac:spMkLst>
            <pc:docMk/>
            <pc:sldMk cId="1722921992" sldId="265"/>
            <ac:spMk id="10" creationId="{3B2E3793-BFE6-45A2-9B7B-E18844431C99}"/>
          </ac:spMkLst>
        </pc:spChg>
        <pc:spChg chg="add">
          <ac:chgData name="Dan Deac" userId="S::dan.deac@arobs.com::9825a207-c863-4cfa-b2e8-63cc145000ba" providerId="AD" clId="Web-{07627949-A40F-8D8F-86A9-1F701592FA0E}" dt="2023-06-27T11:47:08.644" v="149"/>
          <ac:spMkLst>
            <pc:docMk/>
            <pc:sldMk cId="1722921992" sldId="265"/>
            <ac:spMk id="12" creationId="{BC4C4868-CB8F-4AF9-9CDB-8108F2C19B67}"/>
          </ac:spMkLst>
        </pc:spChg>
        <pc:spChg chg="add">
          <ac:chgData name="Dan Deac" userId="S::dan.deac@arobs.com::9825a207-c863-4cfa-b2e8-63cc145000ba" providerId="AD" clId="Web-{07627949-A40F-8D8F-86A9-1F701592FA0E}" dt="2023-06-27T11:47:08.644" v="149"/>
          <ac:spMkLst>
            <pc:docMk/>
            <pc:sldMk cId="1722921992" sldId="265"/>
            <ac:spMk id="14" creationId="{375E0459-6403-40CD-989D-56A4407CA12E}"/>
          </ac:spMkLst>
        </pc:spChg>
        <pc:spChg chg="add">
          <ac:chgData name="Dan Deac" userId="S::dan.deac@arobs.com::9825a207-c863-4cfa-b2e8-63cc145000ba" providerId="AD" clId="Web-{07627949-A40F-8D8F-86A9-1F701592FA0E}" dt="2023-06-27T11:47:08.644" v="149"/>
          <ac:spMkLst>
            <pc:docMk/>
            <pc:sldMk cId="1722921992" sldId="265"/>
            <ac:spMk id="16" creationId="{53E5B1A8-3AC9-4BD1-9BBC-78CA94F2D1BA}"/>
          </ac:spMkLst>
        </pc:spChg>
      </pc:sldChg>
    </pc:docChg>
  </pc:docChgLst>
  <pc:docChgLst>
    <pc:chgData name="Dan Deac" userId="S::dan.deac@arobs.com::9825a207-c863-4cfa-b2e8-63cc145000ba" providerId="AD" clId="Web-{03DF0D48-2A5A-F105-049D-C2086F471172}"/>
    <pc:docChg chg="addSld delSld modSld sldOrd">
      <pc:chgData name="Dan Deac" userId="S::dan.deac@arobs.com::9825a207-c863-4cfa-b2e8-63cc145000ba" providerId="AD" clId="Web-{03DF0D48-2A5A-F105-049D-C2086F471172}" dt="2023-06-28T14:08:38.181" v="690" actId="1076"/>
      <pc:docMkLst>
        <pc:docMk/>
      </pc:docMkLst>
      <pc:sldChg chg="addSp modSp">
        <pc:chgData name="Dan Deac" userId="S::dan.deac@arobs.com::9825a207-c863-4cfa-b2e8-63cc145000ba" providerId="AD" clId="Web-{03DF0D48-2A5A-F105-049D-C2086F471172}" dt="2023-06-28T13:52:19.507" v="300" actId="20577"/>
        <pc:sldMkLst>
          <pc:docMk/>
          <pc:sldMk cId="959616311" sldId="276"/>
        </pc:sldMkLst>
        <pc:spChg chg="mod">
          <ac:chgData name="Dan Deac" userId="S::dan.deac@arobs.com::9825a207-c863-4cfa-b2e8-63cc145000ba" providerId="AD" clId="Web-{03DF0D48-2A5A-F105-049D-C2086F471172}" dt="2023-06-28T13:43:22.723" v="173" actId="20577"/>
          <ac:spMkLst>
            <pc:docMk/>
            <pc:sldMk cId="959616311" sldId="276"/>
            <ac:spMk id="2" creationId="{FA984632-72DE-F40C-E362-525E8E3F9EFA}"/>
          </ac:spMkLst>
        </pc:spChg>
        <pc:spChg chg="add mod">
          <ac:chgData name="Dan Deac" userId="S::dan.deac@arobs.com::9825a207-c863-4cfa-b2e8-63cc145000ba" providerId="AD" clId="Web-{03DF0D48-2A5A-F105-049D-C2086F471172}" dt="2023-06-28T13:52:19.507" v="300" actId="20577"/>
          <ac:spMkLst>
            <pc:docMk/>
            <pc:sldMk cId="959616311" sldId="276"/>
            <ac:spMk id="3" creationId="{7C68A15E-9A61-0A73-DA0B-C2E942BC58D8}"/>
          </ac:spMkLst>
        </pc:spChg>
        <pc:spChg chg="mod">
          <ac:chgData name="Dan Deac" userId="S::dan.deac@arobs.com::9825a207-c863-4cfa-b2e8-63cc145000ba" providerId="AD" clId="Web-{03DF0D48-2A5A-F105-049D-C2086F471172}" dt="2023-06-28T13:47:56.139" v="231"/>
          <ac:spMkLst>
            <pc:docMk/>
            <pc:sldMk cId="959616311" sldId="276"/>
            <ac:spMk id="13" creationId="{3DB35A6B-8A0A-FFDC-7F7B-E7ED2AAFFB86}"/>
          </ac:spMkLst>
        </pc:spChg>
      </pc:sldChg>
      <pc:sldChg chg="addSp modSp">
        <pc:chgData name="Dan Deac" userId="S::dan.deac@arobs.com::9825a207-c863-4cfa-b2e8-63cc145000ba" providerId="AD" clId="Web-{03DF0D48-2A5A-F105-049D-C2086F471172}" dt="2023-06-28T13:41:37.188" v="165" actId="20577"/>
        <pc:sldMkLst>
          <pc:docMk/>
          <pc:sldMk cId="3131005875" sldId="277"/>
        </pc:sldMkLst>
        <pc:spChg chg="mod">
          <ac:chgData name="Dan Deac" userId="S::dan.deac@arobs.com::9825a207-c863-4cfa-b2e8-63cc145000ba" providerId="AD" clId="Web-{03DF0D48-2A5A-F105-049D-C2086F471172}" dt="2023-06-28T13:40:34.170" v="120" actId="1076"/>
          <ac:spMkLst>
            <pc:docMk/>
            <pc:sldMk cId="3131005875" sldId="277"/>
            <ac:spMk id="2" creationId="{86CB8299-FFBE-462C-7C0F-6032CAC38CD4}"/>
          </ac:spMkLst>
        </pc:spChg>
        <pc:spChg chg="mod">
          <ac:chgData name="Dan Deac" userId="S::dan.deac@arobs.com::9825a207-c863-4cfa-b2e8-63cc145000ba" providerId="AD" clId="Web-{03DF0D48-2A5A-F105-049D-C2086F471172}" dt="2023-06-28T13:40:23.936" v="113" actId="1076"/>
          <ac:spMkLst>
            <pc:docMk/>
            <pc:sldMk cId="3131005875" sldId="277"/>
            <ac:spMk id="3" creationId="{F19778E0-9AC6-0A8F-2A48-A7AD82CC93C1}"/>
          </ac:spMkLst>
        </pc:spChg>
        <pc:spChg chg="add mod">
          <ac:chgData name="Dan Deac" userId="S::dan.deac@arobs.com::9825a207-c863-4cfa-b2e8-63cc145000ba" providerId="AD" clId="Web-{03DF0D48-2A5A-F105-049D-C2086F471172}" dt="2023-06-28T13:40:46.593" v="124" actId="14100"/>
          <ac:spMkLst>
            <pc:docMk/>
            <pc:sldMk cId="3131005875" sldId="277"/>
            <ac:spMk id="4" creationId="{CBDC681D-DA63-F94D-732B-43696110D54D}"/>
          </ac:spMkLst>
        </pc:spChg>
        <pc:spChg chg="add mod">
          <ac:chgData name="Dan Deac" userId="S::dan.deac@arobs.com::9825a207-c863-4cfa-b2e8-63cc145000ba" providerId="AD" clId="Web-{03DF0D48-2A5A-F105-049D-C2086F471172}" dt="2023-06-28T13:41:37.188" v="165" actId="20577"/>
          <ac:spMkLst>
            <pc:docMk/>
            <pc:sldMk cId="3131005875" sldId="277"/>
            <ac:spMk id="6" creationId="{26EF14BA-B8EA-794D-6096-AFF11FD2B8EF}"/>
          </ac:spMkLst>
        </pc:spChg>
      </pc:sldChg>
      <pc:sldChg chg="modSp">
        <pc:chgData name="Dan Deac" userId="S::dan.deac@arobs.com::9825a207-c863-4cfa-b2e8-63cc145000ba" providerId="AD" clId="Web-{03DF0D48-2A5A-F105-049D-C2086F471172}" dt="2023-06-28T13:35:55.630" v="1" actId="20577"/>
        <pc:sldMkLst>
          <pc:docMk/>
          <pc:sldMk cId="3489471036" sldId="278"/>
        </pc:sldMkLst>
        <pc:spChg chg="mod">
          <ac:chgData name="Dan Deac" userId="S::dan.deac@arobs.com::9825a207-c863-4cfa-b2e8-63cc145000ba" providerId="AD" clId="Web-{03DF0D48-2A5A-F105-049D-C2086F471172}" dt="2023-06-28T13:35:55.630" v="1" actId="20577"/>
          <ac:spMkLst>
            <pc:docMk/>
            <pc:sldMk cId="3489471036" sldId="278"/>
            <ac:spMk id="3" creationId="{A5099883-4D8C-906E-4315-9EC54B07F107}"/>
          </ac:spMkLst>
        </pc:spChg>
      </pc:sldChg>
      <pc:sldChg chg="modSp">
        <pc:chgData name="Dan Deac" userId="S::dan.deac@arobs.com::9825a207-c863-4cfa-b2e8-63cc145000ba" providerId="AD" clId="Web-{03DF0D48-2A5A-F105-049D-C2086F471172}" dt="2023-06-28T13:52:34.664" v="301" actId="20577"/>
        <pc:sldMkLst>
          <pc:docMk/>
          <pc:sldMk cId="1514312539" sldId="279"/>
        </pc:sldMkLst>
        <pc:spChg chg="mod">
          <ac:chgData name="Dan Deac" userId="S::dan.deac@arobs.com::9825a207-c863-4cfa-b2e8-63cc145000ba" providerId="AD" clId="Web-{03DF0D48-2A5A-F105-049D-C2086F471172}" dt="2023-06-28T13:52:34.664" v="301" actId="20577"/>
          <ac:spMkLst>
            <pc:docMk/>
            <pc:sldMk cId="1514312539" sldId="279"/>
            <ac:spMk id="3" creationId="{6B1CA7A9-7B06-9F16-6C86-B86EA8F62C77}"/>
          </ac:spMkLst>
        </pc:spChg>
      </pc:sldChg>
      <pc:sldChg chg="modSp">
        <pc:chgData name="Dan Deac" userId="S::dan.deac@arobs.com::9825a207-c863-4cfa-b2e8-63cc145000ba" providerId="AD" clId="Web-{03DF0D48-2A5A-F105-049D-C2086F471172}" dt="2023-06-28T13:49:43.986" v="244" actId="20577"/>
        <pc:sldMkLst>
          <pc:docMk/>
          <pc:sldMk cId="475066998" sldId="280"/>
        </pc:sldMkLst>
        <pc:spChg chg="mod">
          <ac:chgData name="Dan Deac" userId="S::dan.deac@arobs.com::9825a207-c863-4cfa-b2e8-63cc145000ba" providerId="AD" clId="Web-{03DF0D48-2A5A-F105-049D-C2086F471172}" dt="2023-06-28T13:49:43.986" v="244" actId="20577"/>
          <ac:spMkLst>
            <pc:docMk/>
            <pc:sldMk cId="475066998" sldId="280"/>
            <ac:spMk id="3" creationId="{FF27E3F4-4E76-D085-842A-91A1C9C0F833}"/>
          </ac:spMkLst>
        </pc:spChg>
      </pc:sldChg>
      <pc:sldChg chg="addSp modSp">
        <pc:chgData name="Dan Deac" userId="S::dan.deac@arobs.com::9825a207-c863-4cfa-b2e8-63cc145000ba" providerId="AD" clId="Web-{03DF0D48-2A5A-F105-049D-C2086F471172}" dt="2023-06-28T14:03:30.436" v="521" actId="20577"/>
        <pc:sldMkLst>
          <pc:docMk/>
          <pc:sldMk cId="2727839808" sldId="281"/>
        </pc:sldMkLst>
        <pc:spChg chg="mod">
          <ac:chgData name="Dan Deac" userId="S::dan.deac@arobs.com::9825a207-c863-4cfa-b2e8-63cc145000ba" providerId="AD" clId="Web-{03DF0D48-2A5A-F105-049D-C2086F471172}" dt="2023-06-28T14:00:55.821" v="412" actId="20577"/>
          <ac:spMkLst>
            <pc:docMk/>
            <pc:sldMk cId="2727839808" sldId="281"/>
            <ac:spMk id="2" creationId="{ED4C2662-990B-5782-D80D-EEEF038DCB06}"/>
          </ac:spMkLst>
        </pc:spChg>
        <pc:spChg chg="mod">
          <ac:chgData name="Dan Deac" userId="S::dan.deac@arobs.com::9825a207-c863-4cfa-b2e8-63cc145000ba" providerId="AD" clId="Web-{03DF0D48-2A5A-F105-049D-C2086F471172}" dt="2023-06-28T13:59:53.663" v="388" actId="1076"/>
          <ac:spMkLst>
            <pc:docMk/>
            <pc:sldMk cId="2727839808" sldId="281"/>
            <ac:spMk id="3" creationId="{CC5DD565-298F-1884-3E69-D3CD68936C7F}"/>
          </ac:spMkLst>
        </pc:spChg>
        <pc:spChg chg="add mod">
          <ac:chgData name="Dan Deac" userId="S::dan.deac@arobs.com::9825a207-c863-4cfa-b2e8-63cc145000ba" providerId="AD" clId="Web-{03DF0D48-2A5A-F105-049D-C2086F471172}" dt="2023-06-28T14:03:30.436" v="521" actId="20577"/>
          <ac:spMkLst>
            <pc:docMk/>
            <pc:sldMk cId="2727839808" sldId="281"/>
            <ac:spMk id="4" creationId="{3A73C5ED-C193-65A1-AFB8-AE1EA437AADD}"/>
          </ac:spMkLst>
        </pc:spChg>
      </pc:sldChg>
      <pc:sldChg chg="modSp">
        <pc:chgData name="Dan Deac" userId="S::dan.deac@arobs.com::9825a207-c863-4cfa-b2e8-63cc145000ba" providerId="AD" clId="Web-{03DF0D48-2A5A-F105-049D-C2086F471172}" dt="2023-06-28T13:57:14.048" v="379" actId="20577"/>
        <pc:sldMkLst>
          <pc:docMk/>
          <pc:sldMk cId="1187653765" sldId="282"/>
        </pc:sldMkLst>
        <pc:spChg chg="mod">
          <ac:chgData name="Dan Deac" userId="S::dan.deac@arobs.com::9825a207-c863-4cfa-b2e8-63cc145000ba" providerId="AD" clId="Web-{03DF0D48-2A5A-F105-049D-C2086F471172}" dt="2023-06-28T13:57:14.048" v="379" actId="20577"/>
          <ac:spMkLst>
            <pc:docMk/>
            <pc:sldMk cId="1187653765" sldId="282"/>
            <ac:spMk id="2" creationId="{9C120740-CAF5-D170-0401-5FCAE0A59417}"/>
          </ac:spMkLst>
        </pc:spChg>
        <pc:spChg chg="mod">
          <ac:chgData name="Dan Deac" userId="S::dan.deac@arobs.com::9825a207-c863-4cfa-b2e8-63cc145000ba" providerId="AD" clId="Web-{03DF0D48-2A5A-F105-049D-C2086F471172}" dt="2023-06-28T13:56:22.656" v="368" actId="20577"/>
          <ac:spMkLst>
            <pc:docMk/>
            <pc:sldMk cId="1187653765" sldId="282"/>
            <ac:spMk id="15" creationId="{9E95448D-4E7F-B7D9-669A-F7D43E3A040A}"/>
          </ac:spMkLst>
        </pc:spChg>
      </pc:sldChg>
      <pc:sldChg chg="addSp modSp">
        <pc:chgData name="Dan Deac" userId="S::dan.deac@arobs.com::9825a207-c863-4cfa-b2e8-63cc145000ba" providerId="AD" clId="Web-{03DF0D48-2A5A-F105-049D-C2086F471172}" dt="2023-06-28T14:08:38.181" v="690" actId="1076"/>
        <pc:sldMkLst>
          <pc:docMk/>
          <pc:sldMk cId="1052812416" sldId="286"/>
        </pc:sldMkLst>
        <pc:spChg chg="mod">
          <ac:chgData name="Dan Deac" userId="S::dan.deac@arobs.com::9825a207-c863-4cfa-b2e8-63cc145000ba" providerId="AD" clId="Web-{03DF0D48-2A5A-F105-049D-C2086F471172}" dt="2023-06-28T14:08:38.181" v="690" actId="1076"/>
          <ac:spMkLst>
            <pc:docMk/>
            <pc:sldMk cId="1052812416" sldId="286"/>
            <ac:spMk id="3" creationId="{9B59C212-220D-6964-66A6-4490E47A9DB9}"/>
          </ac:spMkLst>
        </pc:spChg>
        <pc:spChg chg="add mod">
          <ac:chgData name="Dan Deac" userId="S::dan.deac@arobs.com::9825a207-c863-4cfa-b2e8-63cc145000ba" providerId="AD" clId="Web-{03DF0D48-2A5A-F105-049D-C2086F471172}" dt="2023-06-28T14:08:26.118" v="687" actId="20577"/>
          <ac:spMkLst>
            <pc:docMk/>
            <pc:sldMk cId="1052812416" sldId="286"/>
            <ac:spMk id="4" creationId="{30CC14C3-F134-5AB4-9239-87F4B3CC7433}"/>
          </ac:spMkLst>
        </pc:spChg>
        <pc:picChg chg="ord">
          <ac:chgData name="Dan Deac" userId="S::dan.deac@arobs.com::9825a207-c863-4cfa-b2e8-63cc145000ba" providerId="AD" clId="Web-{03DF0D48-2A5A-F105-049D-C2086F471172}" dt="2023-06-28T14:04:33.626" v="529"/>
          <ac:picMkLst>
            <pc:docMk/>
            <pc:sldMk cId="1052812416" sldId="286"/>
            <ac:picMk id="5" creationId="{2A35BB0B-D81A-2D46-DB70-88DAC1A20EEC}"/>
          </ac:picMkLst>
        </pc:picChg>
      </pc:sldChg>
      <pc:sldChg chg="modSp">
        <pc:chgData name="Dan Deac" userId="S::dan.deac@arobs.com::9825a207-c863-4cfa-b2e8-63cc145000ba" providerId="AD" clId="Web-{03DF0D48-2A5A-F105-049D-C2086F471172}" dt="2023-06-28T13:41:56.939" v="170" actId="20577"/>
        <pc:sldMkLst>
          <pc:docMk/>
          <pc:sldMk cId="597149745" sldId="287"/>
        </pc:sldMkLst>
        <pc:spChg chg="mod">
          <ac:chgData name="Dan Deac" userId="S::dan.deac@arobs.com::9825a207-c863-4cfa-b2e8-63cc145000ba" providerId="AD" clId="Web-{03DF0D48-2A5A-F105-049D-C2086F471172}" dt="2023-06-28T13:41:56.939" v="170" actId="20577"/>
          <ac:spMkLst>
            <pc:docMk/>
            <pc:sldMk cId="597149745" sldId="287"/>
            <ac:spMk id="3" creationId="{492C95EE-C02A-DBFD-6B9E-00D11A0B2FD4}"/>
          </ac:spMkLst>
        </pc:spChg>
      </pc:sldChg>
      <pc:sldChg chg="modSp new del ord">
        <pc:chgData name="Dan Deac" userId="S::dan.deac@arobs.com::9825a207-c863-4cfa-b2e8-63cc145000ba" providerId="AD" clId="Web-{03DF0D48-2A5A-F105-049D-C2086F471172}" dt="2023-06-28T14:04:11.484" v="527"/>
        <pc:sldMkLst>
          <pc:docMk/>
          <pc:sldMk cId="1517293523" sldId="289"/>
        </pc:sldMkLst>
        <pc:spChg chg="mod">
          <ac:chgData name="Dan Deac" userId="S::dan.deac@arobs.com::9825a207-c863-4cfa-b2e8-63cc145000ba" providerId="AD" clId="Web-{03DF0D48-2A5A-F105-049D-C2086F471172}" dt="2023-06-28T14:04:04" v="526" actId="20577"/>
          <ac:spMkLst>
            <pc:docMk/>
            <pc:sldMk cId="1517293523" sldId="289"/>
            <ac:spMk id="2" creationId="{12320D5E-CBA9-B152-2EA8-6C6ADCFEC698}"/>
          </ac:spMkLst>
        </pc:spChg>
      </pc:sldChg>
      <pc:sldChg chg="del">
        <pc:chgData name="Dan Deac" userId="S::dan.deac@arobs.com::9825a207-c863-4cfa-b2e8-63cc145000ba" providerId="AD" clId="Web-{03DF0D48-2A5A-F105-049D-C2086F471172}" dt="2023-06-28T13:42:11.830" v="171"/>
        <pc:sldMkLst>
          <pc:docMk/>
          <pc:sldMk cId="2960136393" sldId="289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A0B6D1-5F26-4080-A6B6-81BFD9AB9763}" type="doc">
      <dgm:prSet loTypeId="urn:microsoft.com/office/officeart/2008/layout/LinedList" loCatId="list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DDD0452-B8F4-4A9B-8C0D-36FAA0ED4E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ECU : Electronic Control Unit</a:t>
          </a:r>
        </a:p>
      </dgm:t>
    </dgm:pt>
    <dgm:pt modelId="{1C2F1029-5BA4-4DF7-AE39-1769E17CFC4D}" type="parTrans" cxnId="{D0E4EC4F-C7CA-4699-A6A2-268C9B170EB5}">
      <dgm:prSet/>
      <dgm:spPr/>
      <dgm:t>
        <a:bodyPr/>
        <a:lstStyle/>
        <a:p>
          <a:endParaRPr lang="en-US"/>
        </a:p>
      </dgm:t>
    </dgm:pt>
    <dgm:pt modelId="{D52028C8-3216-47BB-B38C-40254B322385}" type="sibTrans" cxnId="{D0E4EC4F-C7CA-4699-A6A2-268C9B170EB5}">
      <dgm:prSet/>
      <dgm:spPr/>
      <dgm:t>
        <a:bodyPr/>
        <a:lstStyle/>
        <a:p>
          <a:endParaRPr lang="en-US"/>
        </a:p>
      </dgm:t>
    </dgm:pt>
    <dgm:pt modelId="{54D3E0F9-9547-46B1-94F4-D722AF0490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OEM : Original Equipment Manufacturer</a:t>
          </a:r>
        </a:p>
      </dgm:t>
    </dgm:pt>
    <dgm:pt modelId="{E50EAE45-3E1E-438E-A47D-2AF2E64F6000}" type="parTrans" cxnId="{02389E70-ECBE-49C7-B783-34B47292FADB}">
      <dgm:prSet/>
      <dgm:spPr/>
      <dgm:t>
        <a:bodyPr/>
        <a:lstStyle/>
        <a:p>
          <a:endParaRPr lang="en-US"/>
        </a:p>
      </dgm:t>
    </dgm:pt>
    <dgm:pt modelId="{E239FB48-6450-4F7F-A099-C023B7002187}" type="sibTrans" cxnId="{02389E70-ECBE-49C7-B783-34B47292FADB}">
      <dgm:prSet/>
      <dgm:spPr/>
      <dgm:t>
        <a:bodyPr/>
        <a:lstStyle/>
        <a:p>
          <a:endParaRPr lang="en-US"/>
        </a:p>
      </dgm:t>
    </dgm:pt>
    <dgm:pt modelId="{1477F950-538D-419F-A35D-0175A948256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AES : Automotive Embedded Software</a:t>
          </a:r>
        </a:p>
      </dgm:t>
    </dgm:pt>
    <dgm:pt modelId="{E4DC547C-647C-45A7-827B-B48AE8196A0E}" type="parTrans" cxnId="{97504727-C55C-432E-8412-E4E8F7A41197}">
      <dgm:prSet/>
      <dgm:spPr/>
    </dgm:pt>
    <dgm:pt modelId="{F72BAA76-9B83-406F-8A1F-8DD8ED5D4B88}" type="sibTrans" cxnId="{97504727-C55C-432E-8412-E4E8F7A41197}">
      <dgm:prSet/>
      <dgm:spPr/>
      <dgm:t>
        <a:bodyPr/>
        <a:lstStyle/>
        <a:p>
          <a:endParaRPr lang="en-US"/>
        </a:p>
      </dgm:t>
    </dgm:pt>
    <dgm:pt modelId="{6C94CBE1-E290-48CF-9C2D-FF82E7BCD9F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CAN : Controller Area Network</a:t>
          </a:r>
        </a:p>
      </dgm:t>
    </dgm:pt>
    <dgm:pt modelId="{953BDCB6-7547-4F3D-848D-55321A0E947A}" type="parTrans" cxnId="{BBBF5616-297D-42F5-82B1-FB6D32B82A72}">
      <dgm:prSet/>
      <dgm:spPr/>
    </dgm:pt>
    <dgm:pt modelId="{92F35686-262F-4992-AA40-38529930F173}" type="sibTrans" cxnId="{BBBF5616-297D-42F5-82B1-FB6D32B82A72}">
      <dgm:prSet/>
      <dgm:spPr/>
      <dgm:t>
        <a:bodyPr/>
        <a:lstStyle/>
        <a:p>
          <a:endParaRPr lang="en-US"/>
        </a:p>
      </dgm:t>
    </dgm:pt>
    <dgm:pt modelId="{FE91E24D-F9C1-463A-851D-198AA73D9FF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BTS : Bureau of Transportation Statistics</a:t>
          </a:r>
        </a:p>
      </dgm:t>
    </dgm:pt>
    <dgm:pt modelId="{85A475F8-EF3E-4C3F-946B-F385309DE791}" type="parTrans" cxnId="{437DF3CF-4D9F-415C-93C1-2131E1A33B52}">
      <dgm:prSet/>
      <dgm:spPr/>
    </dgm:pt>
    <dgm:pt modelId="{C824B30C-B48C-4BBE-8D9A-48F9425DDD78}" type="sibTrans" cxnId="{437DF3CF-4D9F-415C-93C1-2131E1A33B52}">
      <dgm:prSet/>
      <dgm:spPr/>
      <dgm:t>
        <a:bodyPr/>
        <a:lstStyle/>
        <a:p>
          <a:endParaRPr lang="en-US"/>
        </a:p>
      </dgm:t>
    </dgm:pt>
    <dgm:pt modelId="{0C354F41-3D39-457E-9048-C31203671E7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ea typeface="Calibri"/>
              <a:cs typeface="Calibri"/>
            </a:rPr>
            <a:t>ISO : International Organization for Standardization</a:t>
          </a:r>
        </a:p>
      </dgm:t>
    </dgm:pt>
    <dgm:pt modelId="{4A47EB9A-6D2B-4365-B976-3C20A9BECAD5}" type="parTrans" cxnId="{760D8EC6-A8B3-40CD-8672-F6A3827403EB}">
      <dgm:prSet/>
      <dgm:spPr/>
    </dgm:pt>
    <dgm:pt modelId="{66487CA5-445E-44FF-970D-C198A77D2C98}" type="sibTrans" cxnId="{760D8EC6-A8B3-40CD-8672-F6A3827403EB}">
      <dgm:prSet/>
      <dgm:spPr/>
      <dgm:t>
        <a:bodyPr/>
        <a:lstStyle/>
        <a:p>
          <a:endParaRPr lang="en-US"/>
        </a:p>
      </dgm:t>
    </dgm:pt>
    <dgm:pt modelId="{620ACEA1-AFA0-4215-A2ED-889A57AE5D0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cs typeface="Calibri"/>
            </a:rPr>
            <a:t>ASIL: Automotive Safety Integrity Level framework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8A2AA824-7406-4CBC-8E82-702A16ABD3FA}" type="parTrans" cxnId="{4A691BB6-90FA-49E4-B726-74E6A34372D5}">
      <dgm:prSet/>
      <dgm:spPr/>
    </dgm:pt>
    <dgm:pt modelId="{AB82E4AD-57C2-44B1-AF7F-9CBA70AA0951}" type="sibTrans" cxnId="{4A691BB6-90FA-49E4-B726-74E6A34372D5}">
      <dgm:prSet/>
      <dgm:spPr/>
      <dgm:t>
        <a:bodyPr/>
        <a:lstStyle/>
        <a:p>
          <a:endParaRPr lang="en-US"/>
        </a:p>
      </dgm:t>
    </dgm:pt>
    <dgm:pt modelId="{EFE5CD3D-81DE-4527-B91A-9F7E805D002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cs typeface="Calibri"/>
            </a:rPr>
            <a:t>HARA : Hazard Analysis and Risk Assessment</a:t>
          </a:r>
        </a:p>
      </dgm:t>
    </dgm:pt>
    <dgm:pt modelId="{FD84E441-9913-49C7-84BA-91479AF56F07}" type="parTrans" cxnId="{6E5AAD7D-AFD3-431E-B2CD-445A7657E7BE}">
      <dgm:prSet/>
      <dgm:spPr/>
    </dgm:pt>
    <dgm:pt modelId="{3654A331-503C-42FF-B3AC-685CC8429167}" type="sibTrans" cxnId="{6E5AAD7D-AFD3-431E-B2CD-445A7657E7BE}">
      <dgm:prSet/>
      <dgm:spPr/>
      <dgm:t>
        <a:bodyPr/>
        <a:lstStyle/>
        <a:p>
          <a:endParaRPr lang="en-US"/>
        </a:p>
      </dgm:t>
    </dgm:pt>
    <dgm:pt modelId="{AA531EDD-4575-48BE-8158-5C79F8C3BFB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/>
              <a:cs typeface="Calibri"/>
            </a:rPr>
            <a:t>ABS : Anti-Breaking System</a:t>
          </a:r>
        </a:p>
      </dgm:t>
    </dgm:pt>
    <dgm:pt modelId="{EF42B29B-DE7E-40B7-B352-6A0D7EFB262B}" type="parTrans" cxnId="{BE36A260-EF1F-44CD-83EA-ED91600E9E23}">
      <dgm:prSet/>
      <dgm:spPr/>
    </dgm:pt>
    <dgm:pt modelId="{6887CB52-1D02-4B0E-B3DE-9241AF167225}" type="sibTrans" cxnId="{BE36A260-EF1F-44CD-83EA-ED91600E9E23}">
      <dgm:prSet/>
      <dgm:spPr/>
      <dgm:t>
        <a:bodyPr/>
        <a:lstStyle/>
        <a:p>
          <a:endParaRPr lang="en-US"/>
        </a:p>
      </dgm:t>
    </dgm:pt>
    <dgm:pt modelId="{9D56BF89-677C-4B2B-A41C-E34755E97D11}" type="pres">
      <dgm:prSet presAssocID="{A0A0B6D1-5F26-4080-A6B6-81BFD9AB9763}" presName="vert0" presStyleCnt="0">
        <dgm:presLayoutVars>
          <dgm:dir/>
          <dgm:animOne val="branch"/>
          <dgm:animLvl val="lvl"/>
        </dgm:presLayoutVars>
      </dgm:prSet>
      <dgm:spPr/>
    </dgm:pt>
    <dgm:pt modelId="{F43D6B93-12FC-4DBA-9BFD-D2E334711F71}" type="pres">
      <dgm:prSet presAssocID="{ADDD0452-B8F4-4A9B-8C0D-36FAA0ED4E25}" presName="thickLine" presStyleLbl="alignNode1" presStyleIdx="0" presStyleCnt="9"/>
      <dgm:spPr/>
    </dgm:pt>
    <dgm:pt modelId="{9DBA2652-68E6-4D59-AA83-A7D967939785}" type="pres">
      <dgm:prSet presAssocID="{ADDD0452-B8F4-4A9B-8C0D-36FAA0ED4E25}" presName="horz1" presStyleCnt="0"/>
      <dgm:spPr/>
    </dgm:pt>
    <dgm:pt modelId="{D1CBD95F-9AD4-4774-8473-2CDB8B354F56}" type="pres">
      <dgm:prSet presAssocID="{ADDD0452-B8F4-4A9B-8C0D-36FAA0ED4E25}" presName="tx1" presStyleLbl="revTx" presStyleIdx="0" presStyleCnt="9"/>
      <dgm:spPr/>
    </dgm:pt>
    <dgm:pt modelId="{A47AB7A9-C23F-45DD-A2F2-1911F4C3EDC6}" type="pres">
      <dgm:prSet presAssocID="{ADDD0452-B8F4-4A9B-8C0D-36FAA0ED4E25}" presName="vert1" presStyleCnt="0"/>
      <dgm:spPr/>
    </dgm:pt>
    <dgm:pt modelId="{EF31EAA8-A820-4DD6-82C3-6326C377B172}" type="pres">
      <dgm:prSet presAssocID="{0C354F41-3D39-457E-9048-C31203671E78}" presName="thickLine" presStyleLbl="alignNode1" presStyleIdx="1" presStyleCnt="9"/>
      <dgm:spPr/>
    </dgm:pt>
    <dgm:pt modelId="{E7436ACD-66E1-4A33-B52E-5ECE36E97CED}" type="pres">
      <dgm:prSet presAssocID="{0C354F41-3D39-457E-9048-C31203671E78}" presName="horz1" presStyleCnt="0"/>
      <dgm:spPr/>
    </dgm:pt>
    <dgm:pt modelId="{AE518D3D-5581-4CEB-866E-D7CB39CCF097}" type="pres">
      <dgm:prSet presAssocID="{0C354F41-3D39-457E-9048-C31203671E78}" presName="tx1" presStyleLbl="revTx" presStyleIdx="1" presStyleCnt="9"/>
      <dgm:spPr/>
    </dgm:pt>
    <dgm:pt modelId="{0ABC8F53-CFAF-47F8-AD1A-5F296A887947}" type="pres">
      <dgm:prSet presAssocID="{0C354F41-3D39-457E-9048-C31203671E78}" presName="vert1" presStyleCnt="0"/>
      <dgm:spPr/>
    </dgm:pt>
    <dgm:pt modelId="{CDAEE9FD-B092-4306-8F70-D866EDA37C3C}" type="pres">
      <dgm:prSet presAssocID="{54D3E0F9-9547-46B1-94F4-D722AF0490C3}" presName="thickLine" presStyleLbl="alignNode1" presStyleIdx="2" presStyleCnt="9"/>
      <dgm:spPr/>
    </dgm:pt>
    <dgm:pt modelId="{D7638D17-8878-41B6-A247-4E2713CF8894}" type="pres">
      <dgm:prSet presAssocID="{54D3E0F9-9547-46B1-94F4-D722AF0490C3}" presName="horz1" presStyleCnt="0"/>
      <dgm:spPr/>
    </dgm:pt>
    <dgm:pt modelId="{DC15D4A8-6A77-429F-800B-90D49A9BC5FA}" type="pres">
      <dgm:prSet presAssocID="{54D3E0F9-9547-46B1-94F4-D722AF0490C3}" presName="tx1" presStyleLbl="revTx" presStyleIdx="2" presStyleCnt="9"/>
      <dgm:spPr/>
    </dgm:pt>
    <dgm:pt modelId="{B4B1675B-EF96-4963-B7F3-C22E9D0A705D}" type="pres">
      <dgm:prSet presAssocID="{54D3E0F9-9547-46B1-94F4-D722AF0490C3}" presName="vert1" presStyleCnt="0"/>
      <dgm:spPr/>
    </dgm:pt>
    <dgm:pt modelId="{47F725E0-0B54-4F50-8400-659394BE4ED0}" type="pres">
      <dgm:prSet presAssocID="{1477F950-538D-419F-A35D-0175A948256B}" presName="thickLine" presStyleLbl="alignNode1" presStyleIdx="3" presStyleCnt="9"/>
      <dgm:spPr/>
    </dgm:pt>
    <dgm:pt modelId="{63C586A1-06D0-461A-8009-26715A4ED3BC}" type="pres">
      <dgm:prSet presAssocID="{1477F950-538D-419F-A35D-0175A948256B}" presName="horz1" presStyleCnt="0"/>
      <dgm:spPr/>
    </dgm:pt>
    <dgm:pt modelId="{C7662D4C-2E6D-4FBA-9C58-B404EFAD3972}" type="pres">
      <dgm:prSet presAssocID="{1477F950-538D-419F-A35D-0175A948256B}" presName="tx1" presStyleLbl="revTx" presStyleIdx="3" presStyleCnt="9"/>
      <dgm:spPr/>
    </dgm:pt>
    <dgm:pt modelId="{D32DF416-6F07-4EF6-8757-7A086B895DAD}" type="pres">
      <dgm:prSet presAssocID="{1477F950-538D-419F-A35D-0175A948256B}" presName="vert1" presStyleCnt="0"/>
      <dgm:spPr/>
    </dgm:pt>
    <dgm:pt modelId="{162CF012-F361-4ADD-B502-A15EA8E365E1}" type="pres">
      <dgm:prSet presAssocID="{6C94CBE1-E290-48CF-9C2D-FF82E7BCD9F2}" presName="thickLine" presStyleLbl="alignNode1" presStyleIdx="4" presStyleCnt="9"/>
      <dgm:spPr/>
    </dgm:pt>
    <dgm:pt modelId="{C6AA995F-B49B-4019-8CE3-7F49454245AA}" type="pres">
      <dgm:prSet presAssocID="{6C94CBE1-E290-48CF-9C2D-FF82E7BCD9F2}" presName="horz1" presStyleCnt="0"/>
      <dgm:spPr/>
    </dgm:pt>
    <dgm:pt modelId="{72937FA5-8703-45DC-B8B0-4D1F4F79F3B8}" type="pres">
      <dgm:prSet presAssocID="{6C94CBE1-E290-48CF-9C2D-FF82E7BCD9F2}" presName="tx1" presStyleLbl="revTx" presStyleIdx="4" presStyleCnt="9"/>
      <dgm:spPr/>
    </dgm:pt>
    <dgm:pt modelId="{551BFA11-D233-4AEE-AC40-AB95FAC2B03A}" type="pres">
      <dgm:prSet presAssocID="{6C94CBE1-E290-48CF-9C2D-FF82E7BCD9F2}" presName="vert1" presStyleCnt="0"/>
      <dgm:spPr/>
    </dgm:pt>
    <dgm:pt modelId="{F1D1D18D-EF74-46E8-8145-2D7CA38203F2}" type="pres">
      <dgm:prSet presAssocID="{FE91E24D-F9C1-463A-851D-198AA73D9FFB}" presName="thickLine" presStyleLbl="alignNode1" presStyleIdx="5" presStyleCnt="9"/>
      <dgm:spPr/>
    </dgm:pt>
    <dgm:pt modelId="{28B80239-66C8-412E-8172-1A47938B4098}" type="pres">
      <dgm:prSet presAssocID="{FE91E24D-F9C1-463A-851D-198AA73D9FFB}" presName="horz1" presStyleCnt="0"/>
      <dgm:spPr/>
    </dgm:pt>
    <dgm:pt modelId="{0A021881-4E70-49F7-99FE-E83DFAD3EE56}" type="pres">
      <dgm:prSet presAssocID="{FE91E24D-F9C1-463A-851D-198AA73D9FFB}" presName="tx1" presStyleLbl="revTx" presStyleIdx="5" presStyleCnt="9"/>
      <dgm:spPr/>
    </dgm:pt>
    <dgm:pt modelId="{FB39330B-AEAA-4819-AFD1-DD66F6D4BA2B}" type="pres">
      <dgm:prSet presAssocID="{FE91E24D-F9C1-463A-851D-198AA73D9FFB}" presName="vert1" presStyleCnt="0"/>
      <dgm:spPr/>
    </dgm:pt>
    <dgm:pt modelId="{90843B96-5146-450F-9147-246D6B7518D6}" type="pres">
      <dgm:prSet presAssocID="{620ACEA1-AFA0-4215-A2ED-889A57AE5D0E}" presName="thickLine" presStyleLbl="alignNode1" presStyleIdx="6" presStyleCnt="9"/>
      <dgm:spPr/>
    </dgm:pt>
    <dgm:pt modelId="{F844C7FF-9645-4905-BD3C-47F822B40D82}" type="pres">
      <dgm:prSet presAssocID="{620ACEA1-AFA0-4215-A2ED-889A57AE5D0E}" presName="horz1" presStyleCnt="0"/>
      <dgm:spPr/>
    </dgm:pt>
    <dgm:pt modelId="{A3025009-3A0F-4695-9ED2-0E0CBF0854AE}" type="pres">
      <dgm:prSet presAssocID="{620ACEA1-AFA0-4215-A2ED-889A57AE5D0E}" presName="tx1" presStyleLbl="revTx" presStyleIdx="6" presStyleCnt="9"/>
      <dgm:spPr/>
    </dgm:pt>
    <dgm:pt modelId="{3640349A-1984-4CB3-B305-EF4001EC5C95}" type="pres">
      <dgm:prSet presAssocID="{620ACEA1-AFA0-4215-A2ED-889A57AE5D0E}" presName="vert1" presStyleCnt="0"/>
      <dgm:spPr/>
    </dgm:pt>
    <dgm:pt modelId="{C1CE4491-3F5F-4309-A497-4F9E9E0A7561}" type="pres">
      <dgm:prSet presAssocID="{EFE5CD3D-81DE-4527-B91A-9F7E805D002E}" presName="thickLine" presStyleLbl="alignNode1" presStyleIdx="7" presStyleCnt="9"/>
      <dgm:spPr/>
    </dgm:pt>
    <dgm:pt modelId="{16590339-4748-49CB-B0EF-6F2D3261DC53}" type="pres">
      <dgm:prSet presAssocID="{EFE5CD3D-81DE-4527-B91A-9F7E805D002E}" presName="horz1" presStyleCnt="0"/>
      <dgm:spPr/>
    </dgm:pt>
    <dgm:pt modelId="{37640687-AE65-451E-8794-6E490E183E0D}" type="pres">
      <dgm:prSet presAssocID="{EFE5CD3D-81DE-4527-B91A-9F7E805D002E}" presName="tx1" presStyleLbl="revTx" presStyleIdx="7" presStyleCnt="9"/>
      <dgm:spPr/>
    </dgm:pt>
    <dgm:pt modelId="{E46975C1-E404-48C9-B270-848B2CB8DC2E}" type="pres">
      <dgm:prSet presAssocID="{EFE5CD3D-81DE-4527-B91A-9F7E805D002E}" presName="vert1" presStyleCnt="0"/>
      <dgm:spPr/>
    </dgm:pt>
    <dgm:pt modelId="{939D5AE6-B781-4A62-AE89-FF690A13860E}" type="pres">
      <dgm:prSet presAssocID="{AA531EDD-4575-48BE-8158-5C79F8C3BFB5}" presName="thickLine" presStyleLbl="alignNode1" presStyleIdx="8" presStyleCnt="9"/>
      <dgm:spPr/>
    </dgm:pt>
    <dgm:pt modelId="{6BC445E2-2B58-494E-B3FE-3D488735DD2D}" type="pres">
      <dgm:prSet presAssocID="{AA531EDD-4575-48BE-8158-5C79F8C3BFB5}" presName="horz1" presStyleCnt="0"/>
      <dgm:spPr/>
    </dgm:pt>
    <dgm:pt modelId="{9F9563F0-DF90-4D2A-B598-199CBC510DCB}" type="pres">
      <dgm:prSet presAssocID="{AA531EDD-4575-48BE-8158-5C79F8C3BFB5}" presName="tx1" presStyleLbl="revTx" presStyleIdx="8" presStyleCnt="9"/>
      <dgm:spPr/>
    </dgm:pt>
    <dgm:pt modelId="{CA7A85C4-D319-4961-917F-D1BD4FBBB5B0}" type="pres">
      <dgm:prSet presAssocID="{AA531EDD-4575-48BE-8158-5C79F8C3BFB5}" presName="vert1" presStyleCnt="0"/>
      <dgm:spPr/>
    </dgm:pt>
  </dgm:ptLst>
  <dgm:cxnLst>
    <dgm:cxn modelId="{BBBF5616-297D-42F5-82B1-FB6D32B82A72}" srcId="{A0A0B6D1-5F26-4080-A6B6-81BFD9AB9763}" destId="{6C94CBE1-E290-48CF-9C2D-FF82E7BCD9F2}" srcOrd="4" destOrd="0" parTransId="{953BDCB6-7547-4F3D-848D-55321A0E947A}" sibTransId="{92F35686-262F-4992-AA40-38529930F173}"/>
    <dgm:cxn modelId="{D20EF217-4CA6-410C-8FB1-FBDC08F930F7}" type="presOf" srcId="{6C94CBE1-E290-48CF-9C2D-FF82E7BCD9F2}" destId="{72937FA5-8703-45DC-B8B0-4D1F4F79F3B8}" srcOrd="0" destOrd="0" presId="urn:microsoft.com/office/officeart/2008/layout/LinedList"/>
    <dgm:cxn modelId="{97504727-C55C-432E-8412-E4E8F7A41197}" srcId="{A0A0B6D1-5F26-4080-A6B6-81BFD9AB9763}" destId="{1477F950-538D-419F-A35D-0175A948256B}" srcOrd="3" destOrd="0" parTransId="{E4DC547C-647C-45A7-827B-B48AE8196A0E}" sibTransId="{F72BAA76-9B83-406F-8A1F-8DD8ED5D4B88}"/>
    <dgm:cxn modelId="{241E3B31-0DDF-4DA8-9382-2DC664CFD7D1}" type="presOf" srcId="{A0A0B6D1-5F26-4080-A6B6-81BFD9AB9763}" destId="{9D56BF89-677C-4B2B-A41C-E34755E97D11}" srcOrd="0" destOrd="0" presId="urn:microsoft.com/office/officeart/2008/layout/LinedList"/>
    <dgm:cxn modelId="{BE36A260-EF1F-44CD-83EA-ED91600E9E23}" srcId="{A0A0B6D1-5F26-4080-A6B6-81BFD9AB9763}" destId="{AA531EDD-4575-48BE-8158-5C79F8C3BFB5}" srcOrd="8" destOrd="0" parTransId="{EF42B29B-DE7E-40B7-B352-6A0D7EFB262B}" sibTransId="{6887CB52-1D02-4B0E-B3DE-9241AF167225}"/>
    <dgm:cxn modelId="{D0E4EC4F-C7CA-4699-A6A2-268C9B170EB5}" srcId="{A0A0B6D1-5F26-4080-A6B6-81BFD9AB9763}" destId="{ADDD0452-B8F4-4A9B-8C0D-36FAA0ED4E25}" srcOrd="0" destOrd="0" parTransId="{1C2F1029-5BA4-4DF7-AE39-1769E17CFC4D}" sibTransId="{D52028C8-3216-47BB-B38C-40254B322385}"/>
    <dgm:cxn modelId="{02389E70-ECBE-49C7-B783-34B47292FADB}" srcId="{A0A0B6D1-5F26-4080-A6B6-81BFD9AB9763}" destId="{54D3E0F9-9547-46B1-94F4-D722AF0490C3}" srcOrd="2" destOrd="0" parTransId="{E50EAE45-3E1E-438E-A47D-2AF2E64F6000}" sibTransId="{E239FB48-6450-4F7F-A099-C023B7002187}"/>
    <dgm:cxn modelId="{115F5C51-AEA6-47B7-8482-56C73B7BB5C4}" type="presOf" srcId="{EFE5CD3D-81DE-4527-B91A-9F7E805D002E}" destId="{37640687-AE65-451E-8794-6E490E183E0D}" srcOrd="0" destOrd="0" presId="urn:microsoft.com/office/officeart/2008/layout/LinedList"/>
    <dgm:cxn modelId="{6E5AAD7D-AFD3-431E-B2CD-445A7657E7BE}" srcId="{A0A0B6D1-5F26-4080-A6B6-81BFD9AB9763}" destId="{EFE5CD3D-81DE-4527-B91A-9F7E805D002E}" srcOrd="7" destOrd="0" parTransId="{FD84E441-9913-49C7-84BA-91479AF56F07}" sibTransId="{3654A331-503C-42FF-B3AC-685CC8429167}"/>
    <dgm:cxn modelId="{939ECD80-45F1-45D7-BC8B-EB5E9D4EB00D}" type="presOf" srcId="{620ACEA1-AFA0-4215-A2ED-889A57AE5D0E}" destId="{A3025009-3A0F-4695-9ED2-0E0CBF0854AE}" srcOrd="0" destOrd="0" presId="urn:microsoft.com/office/officeart/2008/layout/LinedList"/>
    <dgm:cxn modelId="{181E5D82-C328-4D28-AC98-C367066B91F7}" type="presOf" srcId="{54D3E0F9-9547-46B1-94F4-D722AF0490C3}" destId="{DC15D4A8-6A77-429F-800B-90D49A9BC5FA}" srcOrd="0" destOrd="0" presId="urn:microsoft.com/office/officeart/2008/layout/LinedList"/>
    <dgm:cxn modelId="{1744259A-EA05-4B48-AC50-461C40F19A4F}" type="presOf" srcId="{AA531EDD-4575-48BE-8158-5C79F8C3BFB5}" destId="{9F9563F0-DF90-4D2A-B598-199CBC510DCB}" srcOrd="0" destOrd="0" presId="urn:microsoft.com/office/officeart/2008/layout/LinedList"/>
    <dgm:cxn modelId="{4A691BB6-90FA-49E4-B726-74E6A34372D5}" srcId="{A0A0B6D1-5F26-4080-A6B6-81BFD9AB9763}" destId="{620ACEA1-AFA0-4215-A2ED-889A57AE5D0E}" srcOrd="6" destOrd="0" parTransId="{8A2AA824-7406-4CBC-8E82-702A16ABD3FA}" sibTransId="{AB82E4AD-57C2-44B1-AF7F-9CBA70AA0951}"/>
    <dgm:cxn modelId="{E73BE8BC-E707-41B8-8A67-699851A6A1B1}" type="presOf" srcId="{0C354F41-3D39-457E-9048-C31203671E78}" destId="{AE518D3D-5581-4CEB-866E-D7CB39CCF097}" srcOrd="0" destOrd="0" presId="urn:microsoft.com/office/officeart/2008/layout/LinedList"/>
    <dgm:cxn modelId="{760D8EC6-A8B3-40CD-8672-F6A3827403EB}" srcId="{A0A0B6D1-5F26-4080-A6B6-81BFD9AB9763}" destId="{0C354F41-3D39-457E-9048-C31203671E78}" srcOrd="1" destOrd="0" parTransId="{4A47EB9A-6D2B-4365-B976-3C20A9BECAD5}" sibTransId="{66487CA5-445E-44FF-970D-C198A77D2C98}"/>
    <dgm:cxn modelId="{517F35CC-8450-48D3-A1EE-A12675BA5B22}" type="presOf" srcId="{1477F950-538D-419F-A35D-0175A948256B}" destId="{C7662D4C-2E6D-4FBA-9C58-B404EFAD3972}" srcOrd="0" destOrd="0" presId="urn:microsoft.com/office/officeart/2008/layout/LinedList"/>
    <dgm:cxn modelId="{437DF3CF-4D9F-415C-93C1-2131E1A33B52}" srcId="{A0A0B6D1-5F26-4080-A6B6-81BFD9AB9763}" destId="{FE91E24D-F9C1-463A-851D-198AA73D9FFB}" srcOrd="5" destOrd="0" parTransId="{85A475F8-EF3E-4C3F-946B-F385309DE791}" sibTransId="{C824B30C-B48C-4BBE-8D9A-48F9425DDD78}"/>
    <dgm:cxn modelId="{5C3372EA-59F0-4C77-B824-C3E5505DCCBC}" type="presOf" srcId="{FE91E24D-F9C1-463A-851D-198AA73D9FFB}" destId="{0A021881-4E70-49F7-99FE-E83DFAD3EE56}" srcOrd="0" destOrd="0" presId="urn:microsoft.com/office/officeart/2008/layout/LinedList"/>
    <dgm:cxn modelId="{F558DCF7-D7DF-4958-901A-D544A0F07F98}" type="presOf" srcId="{ADDD0452-B8F4-4A9B-8C0D-36FAA0ED4E25}" destId="{D1CBD95F-9AD4-4774-8473-2CDB8B354F56}" srcOrd="0" destOrd="0" presId="urn:microsoft.com/office/officeart/2008/layout/LinedList"/>
    <dgm:cxn modelId="{2CFDBCAE-50A8-481B-9F07-99A44D58F8C6}" type="presParOf" srcId="{9D56BF89-677C-4B2B-A41C-E34755E97D11}" destId="{F43D6B93-12FC-4DBA-9BFD-D2E334711F71}" srcOrd="0" destOrd="0" presId="urn:microsoft.com/office/officeart/2008/layout/LinedList"/>
    <dgm:cxn modelId="{07EBB3CD-D373-445D-9557-6DDED9614C3D}" type="presParOf" srcId="{9D56BF89-677C-4B2B-A41C-E34755E97D11}" destId="{9DBA2652-68E6-4D59-AA83-A7D967939785}" srcOrd="1" destOrd="0" presId="urn:microsoft.com/office/officeart/2008/layout/LinedList"/>
    <dgm:cxn modelId="{C4F6A495-DD08-4BE2-91F1-659F1CB8398B}" type="presParOf" srcId="{9DBA2652-68E6-4D59-AA83-A7D967939785}" destId="{D1CBD95F-9AD4-4774-8473-2CDB8B354F56}" srcOrd="0" destOrd="0" presId="urn:microsoft.com/office/officeart/2008/layout/LinedList"/>
    <dgm:cxn modelId="{A3A1AF56-CFEC-4259-B3EB-465FDFC338BE}" type="presParOf" srcId="{9DBA2652-68E6-4D59-AA83-A7D967939785}" destId="{A47AB7A9-C23F-45DD-A2F2-1911F4C3EDC6}" srcOrd="1" destOrd="0" presId="urn:microsoft.com/office/officeart/2008/layout/LinedList"/>
    <dgm:cxn modelId="{50D00F3B-7F4E-48A2-A8EF-981AF889D5D4}" type="presParOf" srcId="{9D56BF89-677C-4B2B-A41C-E34755E97D11}" destId="{EF31EAA8-A820-4DD6-82C3-6326C377B172}" srcOrd="2" destOrd="0" presId="urn:microsoft.com/office/officeart/2008/layout/LinedList"/>
    <dgm:cxn modelId="{4632AFCD-3C6B-4E6B-89CA-2426E0D5EBB5}" type="presParOf" srcId="{9D56BF89-677C-4B2B-A41C-E34755E97D11}" destId="{E7436ACD-66E1-4A33-B52E-5ECE36E97CED}" srcOrd="3" destOrd="0" presId="urn:microsoft.com/office/officeart/2008/layout/LinedList"/>
    <dgm:cxn modelId="{9D08F7CF-86C5-4499-AA3D-12249D0E56E1}" type="presParOf" srcId="{E7436ACD-66E1-4A33-B52E-5ECE36E97CED}" destId="{AE518D3D-5581-4CEB-866E-D7CB39CCF097}" srcOrd="0" destOrd="0" presId="urn:microsoft.com/office/officeart/2008/layout/LinedList"/>
    <dgm:cxn modelId="{A26078CE-285F-440D-8ABD-AD01072B9F80}" type="presParOf" srcId="{E7436ACD-66E1-4A33-B52E-5ECE36E97CED}" destId="{0ABC8F53-CFAF-47F8-AD1A-5F296A887947}" srcOrd="1" destOrd="0" presId="urn:microsoft.com/office/officeart/2008/layout/LinedList"/>
    <dgm:cxn modelId="{A7C2444A-07A6-43B4-84D0-685591FBA2D5}" type="presParOf" srcId="{9D56BF89-677C-4B2B-A41C-E34755E97D11}" destId="{CDAEE9FD-B092-4306-8F70-D866EDA37C3C}" srcOrd="4" destOrd="0" presId="urn:microsoft.com/office/officeart/2008/layout/LinedList"/>
    <dgm:cxn modelId="{548CFFFB-81DF-4781-BD6D-D0AF1E7FA81D}" type="presParOf" srcId="{9D56BF89-677C-4B2B-A41C-E34755E97D11}" destId="{D7638D17-8878-41B6-A247-4E2713CF8894}" srcOrd="5" destOrd="0" presId="urn:microsoft.com/office/officeart/2008/layout/LinedList"/>
    <dgm:cxn modelId="{D67CCA37-01BF-45A5-AFAF-FEA7E187D525}" type="presParOf" srcId="{D7638D17-8878-41B6-A247-4E2713CF8894}" destId="{DC15D4A8-6A77-429F-800B-90D49A9BC5FA}" srcOrd="0" destOrd="0" presId="urn:microsoft.com/office/officeart/2008/layout/LinedList"/>
    <dgm:cxn modelId="{C837C309-E727-4C4B-83F4-8AB4C171D6C5}" type="presParOf" srcId="{D7638D17-8878-41B6-A247-4E2713CF8894}" destId="{B4B1675B-EF96-4963-B7F3-C22E9D0A705D}" srcOrd="1" destOrd="0" presId="urn:microsoft.com/office/officeart/2008/layout/LinedList"/>
    <dgm:cxn modelId="{CA0E9DF1-6734-4D18-BB49-5009BF51EB3C}" type="presParOf" srcId="{9D56BF89-677C-4B2B-A41C-E34755E97D11}" destId="{47F725E0-0B54-4F50-8400-659394BE4ED0}" srcOrd="6" destOrd="0" presId="urn:microsoft.com/office/officeart/2008/layout/LinedList"/>
    <dgm:cxn modelId="{36A5CF91-B9E1-4C72-B88B-A0E6DF59C2C8}" type="presParOf" srcId="{9D56BF89-677C-4B2B-A41C-E34755E97D11}" destId="{63C586A1-06D0-461A-8009-26715A4ED3BC}" srcOrd="7" destOrd="0" presId="urn:microsoft.com/office/officeart/2008/layout/LinedList"/>
    <dgm:cxn modelId="{E92D1113-13CA-4A62-826B-C8363755F795}" type="presParOf" srcId="{63C586A1-06D0-461A-8009-26715A4ED3BC}" destId="{C7662D4C-2E6D-4FBA-9C58-B404EFAD3972}" srcOrd="0" destOrd="0" presId="urn:microsoft.com/office/officeart/2008/layout/LinedList"/>
    <dgm:cxn modelId="{B105F0D6-E9AA-4D08-A3C9-8DDEADCC7C6B}" type="presParOf" srcId="{63C586A1-06D0-461A-8009-26715A4ED3BC}" destId="{D32DF416-6F07-4EF6-8757-7A086B895DAD}" srcOrd="1" destOrd="0" presId="urn:microsoft.com/office/officeart/2008/layout/LinedList"/>
    <dgm:cxn modelId="{0914B1F5-478F-4D23-A3B5-D315DE0DB3D2}" type="presParOf" srcId="{9D56BF89-677C-4B2B-A41C-E34755E97D11}" destId="{162CF012-F361-4ADD-B502-A15EA8E365E1}" srcOrd="8" destOrd="0" presId="urn:microsoft.com/office/officeart/2008/layout/LinedList"/>
    <dgm:cxn modelId="{04AF029D-99C8-452D-94C0-0ACF800FE56D}" type="presParOf" srcId="{9D56BF89-677C-4B2B-A41C-E34755E97D11}" destId="{C6AA995F-B49B-4019-8CE3-7F49454245AA}" srcOrd="9" destOrd="0" presId="urn:microsoft.com/office/officeart/2008/layout/LinedList"/>
    <dgm:cxn modelId="{F82791BE-D1BA-41CA-95B2-BC3AEC0C4B1C}" type="presParOf" srcId="{C6AA995F-B49B-4019-8CE3-7F49454245AA}" destId="{72937FA5-8703-45DC-B8B0-4D1F4F79F3B8}" srcOrd="0" destOrd="0" presId="urn:microsoft.com/office/officeart/2008/layout/LinedList"/>
    <dgm:cxn modelId="{C3959C38-17C1-4ADF-9D61-1DDC4A620CA0}" type="presParOf" srcId="{C6AA995F-B49B-4019-8CE3-7F49454245AA}" destId="{551BFA11-D233-4AEE-AC40-AB95FAC2B03A}" srcOrd="1" destOrd="0" presId="urn:microsoft.com/office/officeart/2008/layout/LinedList"/>
    <dgm:cxn modelId="{CEF8B483-E734-4038-971E-1C5255897B67}" type="presParOf" srcId="{9D56BF89-677C-4B2B-A41C-E34755E97D11}" destId="{F1D1D18D-EF74-46E8-8145-2D7CA38203F2}" srcOrd="10" destOrd="0" presId="urn:microsoft.com/office/officeart/2008/layout/LinedList"/>
    <dgm:cxn modelId="{A1D8196C-E256-4B74-B776-36FA3CFFCF9C}" type="presParOf" srcId="{9D56BF89-677C-4B2B-A41C-E34755E97D11}" destId="{28B80239-66C8-412E-8172-1A47938B4098}" srcOrd="11" destOrd="0" presId="urn:microsoft.com/office/officeart/2008/layout/LinedList"/>
    <dgm:cxn modelId="{63F5EB9F-00C0-4188-9C6C-FAAEEEA0E6DE}" type="presParOf" srcId="{28B80239-66C8-412E-8172-1A47938B4098}" destId="{0A021881-4E70-49F7-99FE-E83DFAD3EE56}" srcOrd="0" destOrd="0" presId="urn:microsoft.com/office/officeart/2008/layout/LinedList"/>
    <dgm:cxn modelId="{F19D58F3-15F9-4EE2-A8F7-3941D2E3E165}" type="presParOf" srcId="{28B80239-66C8-412E-8172-1A47938B4098}" destId="{FB39330B-AEAA-4819-AFD1-DD66F6D4BA2B}" srcOrd="1" destOrd="0" presId="urn:microsoft.com/office/officeart/2008/layout/LinedList"/>
    <dgm:cxn modelId="{0CA82FD6-1A5C-46AA-9D98-46C3053DE3CC}" type="presParOf" srcId="{9D56BF89-677C-4B2B-A41C-E34755E97D11}" destId="{90843B96-5146-450F-9147-246D6B7518D6}" srcOrd="12" destOrd="0" presId="urn:microsoft.com/office/officeart/2008/layout/LinedList"/>
    <dgm:cxn modelId="{83DD7662-10FA-433A-AFBF-64EB25EE62F8}" type="presParOf" srcId="{9D56BF89-677C-4B2B-A41C-E34755E97D11}" destId="{F844C7FF-9645-4905-BD3C-47F822B40D82}" srcOrd="13" destOrd="0" presId="urn:microsoft.com/office/officeart/2008/layout/LinedList"/>
    <dgm:cxn modelId="{6E14F9D4-7627-4109-9A62-7FCC584CB1FD}" type="presParOf" srcId="{F844C7FF-9645-4905-BD3C-47F822B40D82}" destId="{A3025009-3A0F-4695-9ED2-0E0CBF0854AE}" srcOrd="0" destOrd="0" presId="urn:microsoft.com/office/officeart/2008/layout/LinedList"/>
    <dgm:cxn modelId="{B954FD3B-0346-4AF4-B281-00B5F6ED5EF5}" type="presParOf" srcId="{F844C7FF-9645-4905-BD3C-47F822B40D82}" destId="{3640349A-1984-4CB3-B305-EF4001EC5C95}" srcOrd="1" destOrd="0" presId="urn:microsoft.com/office/officeart/2008/layout/LinedList"/>
    <dgm:cxn modelId="{26700C92-6A4C-4D21-A4FC-CD06233302FD}" type="presParOf" srcId="{9D56BF89-677C-4B2B-A41C-E34755E97D11}" destId="{C1CE4491-3F5F-4309-A497-4F9E9E0A7561}" srcOrd="14" destOrd="0" presId="urn:microsoft.com/office/officeart/2008/layout/LinedList"/>
    <dgm:cxn modelId="{8AB22854-F175-40FD-B6C9-194193D812EC}" type="presParOf" srcId="{9D56BF89-677C-4B2B-A41C-E34755E97D11}" destId="{16590339-4748-49CB-B0EF-6F2D3261DC53}" srcOrd="15" destOrd="0" presId="urn:microsoft.com/office/officeart/2008/layout/LinedList"/>
    <dgm:cxn modelId="{EB3E9ACE-5AEC-491C-ABE8-415193092CF7}" type="presParOf" srcId="{16590339-4748-49CB-B0EF-6F2D3261DC53}" destId="{37640687-AE65-451E-8794-6E490E183E0D}" srcOrd="0" destOrd="0" presId="urn:microsoft.com/office/officeart/2008/layout/LinedList"/>
    <dgm:cxn modelId="{91C06BB1-3054-45C7-8765-84E00D03905E}" type="presParOf" srcId="{16590339-4748-49CB-B0EF-6F2D3261DC53}" destId="{E46975C1-E404-48C9-B270-848B2CB8DC2E}" srcOrd="1" destOrd="0" presId="urn:microsoft.com/office/officeart/2008/layout/LinedList"/>
    <dgm:cxn modelId="{6FB97EBE-76D4-4545-9ED9-CD871FE35519}" type="presParOf" srcId="{9D56BF89-677C-4B2B-A41C-E34755E97D11}" destId="{939D5AE6-B781-4A62-AE89-FF690A13860E}" srcOrd="16" destOrd="0" presId="urn:microsoft.com/office/officeart/2008/layout/LinedList"/>
    <dgm:cxn modelId="{4AC2B00A-0BA9-4242-976B-62AC7AF850A3}" type="presParOf" srcId="{9D56BF89-677C-4B2B-A41C-E34755E97D11}" destId="{6BC445E2-2B58-494E-B3FE-3D488735DD2D}" srcOrd="17" destOrd="0" presId="urn:microsoft.com/office/officeart/2008/layout/LinedList"/>
    <dgm:cxn modelId="{A9BCBAC2-79E1-4454-BA03-9ADDBD7FE0C5}" type="presParOf" srcId="{6BC445E2-2B58-494E-B3FE-3D488735DD2D}" destId="{9F9563F0-DF90-4D2A-B598-199CBC510DCB}" srcOrd="0" destOrd="0" presId="urn:microsoft.com/office/officeart/2008/layout/LinedList"/>
    <dgm:cxn modelId="{63190A30-095F-4102-9C2E-862C43C8B0DB}" type="presParOf" srcId="{6BC445E2-2B58-494E-B3FE-3D488735DD2D}" destId="{CA7A85C4-D319-4961-917F-D1BD4FBBB5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A2739C-17CC-4A7E-A373-D18911D85C5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A96821A-F94C-4B4E-897E-96F98BE9DCD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Differences are made in user experience, autonomous, electric, safety, connectivity rather than traditional vehicle hardware</a:t>
          </a:r>
        </a:p>
      </dgm:t>
    </dgm:pt>
    <dgm:pt modelId="{3821F2AC-40D9-4DA8-8280-17F92D7EC669}" type="parTrans" cxnId="{6A665F53-25EF-473F-A917-333FA395B9DD}">
      <dgm:prSet/>
      <dgm:spPr/>
    </dgm:pt>
    <dgm:pt modelId="{7E3B675D-56E7-4223-BAD9-B50F8B4B3706}" type="sibTrans" cxnId="{6A665F53-25EF-473F-A917-333FA395B9DD}">
      <dgm:prSet/>
      <dgm:spPr/>
      <dgm:t>
        <a:bodyPr/>
        <a:lstStyle/>
        <a:p>
          <a:endParaRPr lang="en-US"/>
        </a:p>
      </dgm:t>
    </dgm:pt>
    <dgm:pt modelId="{E2740234-4C7E-4CA7-B5E4-2D439A51A2A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  <a:cs typeface="Calibri"/>
            </a:rPr>
            <a:t>Automotive embedded software is critical for creating the mobility experience of the future. </a:t>
          </a:r>
          <a:endParaRPr lang="en-US">
            <a:latin typeface="Calibri Light" panose="020F0302020204030204"/>
          </a:endParaRPr>
        </a:p>
      </dgm:t>
    </dgm:pt>
    <dgm:pt modelId="{7EABCDE3-1396-4708-A536-25FB85FCEFF2}" type="parTrans" cxnId="{7D48A084-5512-447F-95F5-2ABADDACE155}">
      <dgm:prSet/>
      <dgm:spPr/>
    </dgm:pt>
    <dgm:pt modelId="{282BCE19-7656-45C1-8976-BB298E961F9E}" type="sibTrans" cxnId="{7D48A084-5512-447F-95F5-2ABADDACE155}">
      <dgm:prSet/>
      <dgm:spPr/>
      <dgm:t>
        <a:bodyPr/>
        <a:lstStyle/>
        <a:p>
          <a:endParaRPr lang="en-US"/>
        </a:p>
      </dgm:t>
    </dgm:pt>
    <dgm:pt modelId="{4C482D33-8496-4369-AC2C-E6C6C7215D8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"/>
              <a:ea typeface="Calibri"/>
              <a:cs typeface="Calibri"/>
            </a:rPr>
            <a:t>Real-time complex interactions across multiple systems : Braking, steering, suspension etc. Each ECU is part of a bigger and  complex electrical architecture, sometimes more than 20 interactions in AES apps</a:t>
          </a:r>
          <a:endParaRPr lang="en-US">
            <a:latin typeface="Calibri Light" panose="020F0302020204030204"/>
          </a:endParaRPr>
        </a:p>
      </dgm:t>
    </dgm:pt>
    <dgm:pt modelId="{9640549A-5084-4907-9176-ECB41519F4C1}" type="parTrans" cxnId="{2B9106B4-1D46-42DA-B20C-97BF3F33C23B}">
      <dgm:prSet/>
      <dgm:spPr/>
    </dgm:pt>
    <dgm:pt modelId="{C91DDE2A-1CF6-486E-A0CC-19F591F78FE8}" type="sibTrans" cxnId="{2B9106B4-1D46-42DA-B20C-97BF3F33C23B}">
      <dgm:prSet/>
      <dgm:spPr/>
    </dgm:pt>
    <dgm:pt modelId="{E0BEAC90-4766-42DB-9EE0-CEC9E396F47D}" type="pres">
      <dgm:prSet presAssocID="{67A2739C-17CC-4A7E-A373-D18911D85C52}" presName="root" presStyleCnt="0">
        <dgm:presLayoutVars>
          <dgm:dir/>
          <dgm:resizeHandles val="exact"/>
        </dgm:presLayoutVars>
      </dgm:prSet>
      <dgm:spPr/>
    </dgm:pt>
    <dgm:pt modelId="{D86FC82F-0493-429B-BC17-27602BCC2143}" type="pres">
      <dgm:prSet presAssocID="{E2740234-4C7E-4CA7-B5E4-2D439A51A2A0}" presName="compNode" presStyleCnt="0"/>
      <dgm:spPr/>
    </dgm:pt>
    <dgm:pt modelId="{A6E6C21E-A38C-467F-BD02-5D1E8E5C72F6}" type="pres">
      <dgm:prSet presAssocID="{E2740234-4C7E-4CA7-B5E4-2D439A51A2A0}" presName="bgRect" presStyleLbl="bgShp" presStyleIdx="0" presStyleCnt="3"/>
      <dgm:spPr/>
    </dgm:pt>
    <dgm:pt modelId="{0599BFFA-8AA2-40D2-B44D-AC48F3E4A54D}" type="pres">
      <dgm:prSet presAssocID="{E2740234-4C7E-4CA7-B5E4-2D439A51A2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3855ACB0-9FFA-4EFB-9F4B-F1F479C75F96}" type="pres">
      <dgm:prSet presAssocID="{E2740234-4C7E-4CA7-B5E4-2D439A51A2A0}" presName="spaceRect" presStyleCnt="0"/>
      <dgm:spPr/>
    </dgm:pt>
    <dgm:pt modelId="{7C122B54-7E12-4369-8031-BC7FA1D19D3F}" type="pres">
      <dgm:prSet presAssocID="{E2740234-4C7E-4CA7-B5E4-2D439A51A2A0}" presName="parTx" presStyleLbl="revTx" presStyleIdx="0" presStyleCnt="3">
        <dgm:presLayoutVars>
          <dgm:chMax val="0"/>
          <dgm:chPref val="0"/>
        </dgm:presLayoutVars>
      </dgm:prSet>
      <dgm:spPr/>
    </dgm:pt>
    <dgm:pt modelId="{36A50A22-1E9A-44D0-8C78-3DA777330B18}" type="pres">
      <dgm:prSet presAssocID="{282BCE19-7656-45C1-8976-BB298E961F9E}" presName="sibTrans" presStyleCnt="0"/>
      <dgm:spPr/>
    </dgm:pt>
    <dgm:pt modelId="{732137AB-CA13-4545-9290-37636C3B31F5}" type="pres">
      <dgm:prSet presAssocID="{4A96821A-F94C-4B4E-897E-96F98BE9DCDB}" presName="compNode" presStyleCnt="0"/>
      <dgm:spPr/>
    </dgm:pt>
    <dgm:pt modelId="{1657C277-D91E-4CC0-83E1-E9AA37FD395D}" type="pres">
      <dgm:prSet presAssocID="{4A96821A-F94C-4B4E-897E-96F98BE9DCDB}" presName="bgRect" presStyleLbl="bgShp" presStyleIdx="1" presStyleCnt="3"/>
      <dgm:spPr/>
    </dgm:pt>
    <dgm:pt modelId="{1164C770-1598-4F70-A233-38C949639E5F}" type="pres">
      <dgm:prSet presAssocID="{4A96821A-F94C-4B4E-897E-96F98BE9DC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53A3CBD-3746-4B77-9BB2-2A8EC740B75A}" type="pres">
      <dgm:prSet presAssocID="{4A96821A-F94C-4B4E-897E-96F98BE9DCDB}" presName="spaceRect" presStyleCnt="0"/>
      <dgm:spPr/>
    </dgm:pt>
    <dgm:pt modelId="{055F423A-9EE1-4EC6-B654-001FEE75CAC0}" type="pres">
      <dgm:prSet presAssocID="{4A96821A-F94C-4B4E-897E-96F98BE9DCDB}" presName="parTx" presStyleLbl="revTx" presStyleIdx="1" presStyleCnt="3">
        <dgm:presLayoutVars>
          <dgm:chMax val="0"/>
          <dgm:chPref val="0"/>
        </dgm:presLayoutVars>
      </dgm:prSet>
      <dgm:spPr/>
    </dgm:pt>
    <dgm:pt modelId="{27F20813-5F3D-4232-AC9D-60FB276FCC85}" type="pres">
      <dgm:prSet presAssocID="{7E3B675D-56E7-4223-BAD9-B50F8B4B3706}" presName="sibTrans" presStyleCnt="0"/>
      <dgm:spPr/>
    </dgm:pt>
    <dgm:pt modelId="{C8B2A787-2405-4479-ABEE-48065B06E991}" type="pres">
      <dgm:prSet presAssocID="{4C482D33-8496-4369-AC2C-E6C6C7215D82}" presName="compNode" presStyleCnt="0"/>
      <dgm:spPr/>
    </dgm:pt>
    <dgm:pt modelId="{D301044E-4D1D-46FA-86A3-57443E3718D5}" type="pres">
      <dgm:prSet presAssocID="{4C482D33-8496-4369-AC2C-E6C6C7215D82}" presName="bgRect" presStyleLbl="bgShp" presStyleIdx="2" presStyleCnt="3"/>
      <dgm:spPr/>
    </dgm:pt>
    <dgm:pt modelId="{499C054E-02D5-48D8-8296-D2CF5A1CE533}" type="pres">
      <dgm:prSet presAssocID="{4C482D33-8496-4369-AC2C-E6C6C7215D8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8415538F-C318-42D3-ABC2-3EF94F0BF69B}" type="pres">
      <dgm:prSet presAssocID="{4C482D33-8496-4369-AC2C-E6C6C7215D82}" presName="spaceRect" presStyleCnt="0"/>
      <dgm:spPr/>
    </dgm:pt>
    <dgm:pt modelId="{6234C813-5BB6-412C-9F1F-14926DAF2BCD}" type="pres">
      <dgm:prSet presAssocID="{4C482D33-8496-4369-AC2C-E6C6C7215D8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3781927-FA45-4759-8945-73C683EEF0D3}" type="presOf" srcId="{E2740234-4C7E-4CA7-B5E4-2D439A51A2A0}" destId="{7C122B54-7E12-4369-8031-BC7FA1D19D3F}" srcOrd="0" destOrd="0" presId="urn:microsoft.com/office/officeart/2018/2/layout/IconVerticalSolidList"/>
    <dgm:cxn modelId="{F958CC2A-A5F9-423F-B8C4-DE844B0858EE}" type="presOf" srcId="{4C482D33-8496-4369-AC2C-E6C6C7215D82}" destId="{6234C813-5BB6-412C-9F1F-14926DAF2BCD}" srcOrd="0" destOrd="0" presId="urn:microsoft.com/office/officeart/2018/2/layout/IconVerticalSolidList"/>
    <dgm:cxn modelId="{3D6FB83F-FC54-4947-88D2-944EB95C3637}" type="presOf" srcId="{67A2739C-17CC-4A7E-A373-D18911D85C52}" destId="{E0BEAC90-4766-42DB-9EE0-CEC9E396F47D}" srcOrd="0" destOrd="0" presId="urn:microsoft.com/office/officeart/2018/2/layout/IconVerticalSolidList"/>
    <dgm:cxn modelId="{6A665F53-25EF-473F-A917-333FA395B9DD}" srcId="{67A2739C-17CC-4A7E-A373-D18911D85C52}" destId="{4A96821A-F94C-4B4E-897E-96F98BE9DCDB}" srcOrd="1" destOrd="0" parTransId="{3821F2AC-40D9-4DA8-8280-17F92D7EC669}" sibTransId="{7E3B675D-56E7-4223-BAD9-B50F8B4B3706}"/>
    <dgm:cxn modelId="{7D48A084-5512-447F-95F5-2ABADDACE155}" srcId="{67A2739C-17CC-4A7E-A373-D18911D85C52}" destId="{E2740234-4C7E-4CA7-B5E4-2D439A51A2A0}" srcOrd="0" destOrd="0" parTransId="{7EABCDE3-1396-4708-A536-25FB85FCEFF2}" sibTransId="{282BCE19-7656-45C1-8976-BB298E961F9E}"/>
    <dgm:cxn modelId="{2B9106B4-1D46-42DA-B20C-97BF3F33C23B}" srcId="{67A2739C-17CC-4A7E-A373-D18911D85C52}" destId="{4C482D33-8496-4369-AC2C-E6C6C7215D82}" srcOrd="2" destOrd="0" parTransId="{9640549A-5084-4907-9176-ECB41519F4C1}" sibTransId="{C91DDE2A-1CF6-486E-A0CC-19F591F78FE8}"/>
    <dgm:cxn modelId="{2533C5B7-57AD-4628-A4BC-5EDE3346909D}" type="presOf" srcId="{4A96821A-F94C-4B4E-897E-96F98BE9DCDB}" destId="{055F423A-9EE1-4EC6-B654-001FEE75CAC0}" srcOrd="0" destOrd="0" presId="urn:microsoft.com/office/officeart/2018/2/layout/IconVerticalSolidList"/>
    <dgm:cxn modelId="{F836A47A-608A-41DD-AB66-9A31D04BB36F}" type="presParOf" srcId="{E0BEAC90-4766-42DB-9EE0-CEC9E396F47D}" destId="{D86FC82F-0493-429B-BC17-27602BCC2143}" srcOrd="0" destOrd="0" presId="urn:microsoft.com/office/officeart/2018/2/layout/IconVerticalSolidList"/>
    <dgm:cxn modelId="{7FFDA641-4500-48FE-AD9F-C1A3F66CCE2B}" type="presParOf" srcId="{D86FC82F-0493-429B-BC17-27602BCC2143}" destId="{A6E6C21E-A38C-467F-BD02-5D1E8E5C72F6}" srcOrd="0" destOrd="0" presId="urn:microsoft.com/office/officeart/2018/2/layout/IconVerticalSolidList"/>
    <dgm:cxn modelId="{39960A5B-A62F-4BCF-BF92-8DE773BFC87C}" type="presParOf" srcId="{D86FC82F-0493-429B-BC17-27602BCC2143}" destId="{0599BFFA-8AA2-40D2-B44D-AC48F3E4A54D}" srcOrd="1" destOrd="0" presId="urn:microsoft.com/office/officeart/2018/2/layout/IconVerticalSolidList"/>
    <dgm:cxn modelId="{4643E85E-276B-4561-BA23-FCFFA6ACE393}" type="presParOf" srcId="{D86FC82F-0493-429B-BC17-27602BCC2143}" destId="{3855ACB0-9FFA-4EFB-9F4B-F1F479C75F96}" srcOrd="2" destOrd="0" presId="urn:microsoft.com/office/officeart/2018/2/layout/IconVerticalSolidList"/>
    <dgm:cxn modelId="{B06C1232-6341-4717-85BB-0E9E8D8FFACC}" type="presParOf" srcId="{D86FC82F-0493-429B-BC17-27602BCC2143}" destId="{7C122B54-7E12-4369-8031-BC7FA1D19D3F}" srcOrd="3" destOrd="0" presId="urn:microsoft.com/office/officeart/2018/2/layout/IconVerticalSolidList"/>
    <dgm:cxn modelId="{546DCA6F-B0AC-4897-BAF4-A575DE8D2390}" type="presParOf" srcId="{E0BEAC90-4766-42DB-9EE0-CEC9E396F47D}" destId="{36A50A22-1E9A-44D0-8C78-3DA777330B18}" srcOrd="1" destOrd="0" presId="urn:microsoft.com/office/officeart/2018/2/layout/IconVerticalSolidList"/>
    <dgm:cxn modelId="{0E3E7596-D1E8-4290-8D2F-756E3A61412D}" type="presParOf" srcId="{E0BEAC90-4766-42DB-9EE0-CEC9E396F47D}" destId="{732137AB-CA13-4545-9290-37636C3B31F5}" srcOrd="2" destOrd="0" presId="urn:microsoft.com/office/officeart/2018/2/layout/IconVerticalSolidList"/>
    <dgm:cxn modelId="{AF30A9FB-D123-45BB-A20B-263E7AB34F9C}" type="presParOf" srcId="{732137AB-CA13-4545-9290-37636C3B31F5}" destId="{1657C277-D91E-4CC0-83E1-E9AA37FD395D}" srcOrd="0" destOrd="0" presId="urn:microsoft.com/office/officeart/2018/2/layout/IconVerticalSolidList"/>
    <dgm:cxn modelId="{2D606AD5-967D-4D80-8518-DD3A6FAE6854}" type="presParOf" srcId="{732137AB-CA13-4545-9290-37636C3B31F5}" destId="{1164C770-1598-4F70-A233-38C949639E5F}" srcOrd="1" destOrd="0" presId="urn:microsoft.com/office/officeart/2018/2/layout/IconVerticalSolidList"/>
    <dgm:cxn modelId="{4C31E8BE-FFA6-422B-B524-F609F69BB73A}" type="presParOf" srcId="{732137AB-CA13-4545-9290-37636C3B31F5}" destId="{D53A3CBD-3746-4B77-9BB2-2A8EC740B75A}" srcOrd="2" destOrd="0" presId="urn:microsoft.com/office/officeart/2018/2/layout/IconVerticalSolidList"/>
    <dgm:cxn modelId="{34401CF5-3089-412C-8402-12A282563FC8}" type="presParOf" srcId="{732137AB-CA13-4545-9290-37636C3B31F5}" destId="{055F423A-9EE1-4EC6-B654-001FEE75CAC0}" srcOrd="3" destOrd="0" presId="urn:microsoft.com/office/officeart/2018/2/layout/IconVerticalSolidList"/>
    <dgm:cxn modelId="{5BFA4A9A-8CE8-4586-AD6F-FA2B9F50D640}" type="presParOf" srcId="{E0BEAC90-4766-42DB-9EE0-CEC9E396F47D}" destId="{27F20813-5F3D-4232-AC9D-60FB276FCC85}" srcOrd="3" destOrd="0" presId="urn:microsoft.com/office/officeart/2018/2/layout/IconVerticalSolidList"/>
    <dgm:cxn modelId="{B32E88E9-8026-4A5E-9E9B-EE6EF5C5E2DD}" type="presParOf" srcId="{E0BEAC90-4766-42DB-9EE0-CEC9E396F47D}" destId="{C8B2A787-2405-4479-ABEE-48065B06E991}" srcOrd="4" destOrd="0" presId="urn:microsoft.com/office/officeart/2018/2/layout/IconVerticalSolidList"/>
    <dgm:cxn modelId="{7176173F-FA56-4930-9335-D56DFD4143E1}" type="presParOf" srcId="{C8B2A787-2405-4479-ABEE-48065B06E991}" destId="{D301044E-4D1D-46FA-86A3-57443E3718D5}" srcOrd="0" destOrd="0" presId="urn:microsoft.com/office/officeart/2018/2/layout/IconVerticalSolidList"/>
    <dgm:cxn modelId="{80E4F8F3-43AE-45F3-A316-175880201F82}" type="presParOf" srcId="{C8B2A787-2405-4479-ABEE-48065B06E991}" destId="{499C054E-02D5-48D8-8296-D2CF5A1CE533}" srcOrd="1" destOrd="0" presId="urn:microsoft.com/office/officeart/2018/2/layout/IconVerticalSolidList"/>
    <dgm:cxn modelId="{B5FFC721-9675-45E9-910D-A2B7FFE2A170}" type="presParOf" srcId="{C8B2A787-2405-4479-ABEE-48065B06E991}" destId="{8415538F-C318-42D3-ABC2-3EF94F0BF69B}" srcOrd="2" destOrd="0" presId="urn:microsoft.com/office/officeart/2018/2/layout/IconVerticalSolidList"/>
    <dgm:cxn modelId="{BA2139BC-D7AF-42DC-9717-46E7C4F64030}" type="presParOf" srcId="{C8B2A787-2405-4479-ABEE-48065B06E991}" destId="{6234C813-5BB6-412C-9F1F-14926DAF2B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229C11-2EDD-4B3F-9ECB-4B8546AEB3A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D1C8DF7-4EB1-4582-B4B2-137976A8B356}">
      <dgm:prSet/>
      <dgm:spPr/>
      <dgm:t>
        <a:bodyPr/>
        <a:lstStyle/>
        <a:p>
          <a:r>
            <a:rPr lang="en-US"/>
            <a:t>Exposure ( E ) : Measure of possibilities of the vehicle being in a hazard or risky situation</a:t>
          </a:r>
        </a:p>
      </dgm:t>
    </dgm:pt>
    <dgm:pt modelId="{08594E21-50AF-49D7-A5FD-AAF410C206A9}" type="parTrans" cxnId="{86FFC3F7-6CDB-4EB9-9B2A-17E71468175F}">
      <dgm:prSet/>
      <dgm:spPr/>
      <dgm:t>
        <a:bodyPr/>
        <a:lstStyle/>
        <a:p>
          <a:endParaRPr lang="en-US"/>
        </a:p>
      </dgm:t>
    </dgm:pt>
    <dgm:pt modelId="{04EDF0BC-BC10-4330-9419-9953EDE96F8F}" type="sibTrans" cxnId="{86FFC3F7-6CDB-4EB9-9B2A-17E71468175F}">
      <dgm:prSet/>
      <dgm:spPr/>
      <dgm:t>
        <a:bodyPr/>
        <a:lstStyle/>
        <a:p>
          <a:endParaRPr lang="en-US"/>
        </a:p>
      </dgm:t>
    </dgm:pt>
    <dgm:pt modelId="{2C121370-324E-4FD1-9978-12F2A63A4CE6}">
      <dgm:prSet/>
      <dgm:spPr/>
      <dgm:t>
        <a:bodyPr/>
        <a:lstStyle/>
        <a:p>
          <a:r>
            <a:rPr lang="en-US"/>
            <a:t>E1 – very low probability</a:t>
          </a:r>
        </a:p>
      </dgm:t>
    </dgm:pt>
    <dgm:pt modelId="{C98F22EC-C9B7-4FC9-B1C2-3B783A2374CA}" type="parTrans" cxnId="{6FCE2780-FAE4-4F1E-8C33-DDBF9938E97E}">
      <dgm:prSet/>
      <dgm:spPr/>
      <dgm:t>
        <a:bodyPr/>
        <a:lstStyle/>
        <a:p>
          <a:endParaRPr lang="en-US"/>
        </a:p>
      </dgm:t>
    </dgm:pt>
    <dgm:pt modelId="{965C310D-4C8F-4EC3-949B-1B0A5B60124C}" type="sibTrans" cxnId="{6FCE2780-FAE4-4F1E-8C33-DDBF9938E97E}">
      <dgm:prSet/>
      <dgm:spPr/>
      <dgm:t>
        <a:bodyPr/>
        <a:lstStyle/>
        <a:p>
          <a:endParaRPr lang="en-US"/>
        </a:p>
      </dgm:t>
    </dgm:pt>
    <dgm:pt modelId="{0E6702F2-92B2-4F82-A696-82BD94AE5FFC}">
      <dgm:prSet/>
      <dgm:spPr/>
      <dgm:t>
        <a:bodyPr/>
        <a:lstStyle/>
        <a:p>
          <a:r>
            <a:rPr lang="en-US"/>
            <a:t>E2 .. E3..</a:t>
          </a:r>
        </a:p>
      </dgm:t>
    </dgm:pt>
    <dgm:pt modelId="{18C73998-C6D7-4E88-935A-9B2BC6E94CEE}" type="parTrans" cxnId="{54D9AF11-6D64-467B-8394-CDC65925079F}">
      <dgm:prSet/>
      <dgm:spPr/>
      <dgm:t>
        <a:bodyPr/>
        <a:lstStyle/>
        <a:p>
          <a:endParaRPr lang="en-US"/>
        </a:p>
      </dgm:t>
    </dgm:pt>
    <dgm:pt modelId="{98D63CA9-3FE2-452F-877A-E5FE7A235E71}" type="sibTrans" cxnId="{54D9AF11-6D64-467B-8394-CDC65925079F}">
      <dgm:prSet/>
      <dgm:spPr/>
      <dgm:t>
        <a:bodyPr/>
        <a:lstStyle/>
        <a:p>
          <a:endParaRPr lang="en-US"/>
        </a:p>
      </dgm:t>
    </dgm:pt>
    <dgm:pt modelId="{44B58359-CD2D-4296-B893-10E3189820F2}">
      <dgm:prSet/>
      <dgm:spPr/>
      <dgm:t>
        <a:bodyPr/>
        <a:lstStyle/>
        <a:p>
          <a:r>
            <a:rPr lang="en-US"/>
            <a:t>E4 - very high probability</a:t>
          </a:r>
        </a:p>
      </dgm:t>
    </dgm:pt>
    <dgm:pt modelId="{D95829D7-4996-411A-BDC5-BD8C24FDE495}" type="parTrans" cxnId="{AFFD896A-2A12-4E8C-85EB-95F0C3F358D7}">
      <dgm:prSet/>
      <dgm:spPr/>
      <dgm:t>
        <a:bodyPr/>
        <a:lstStyle/>
        <a:p>
          <a:endParaRPr lang="en-US"/>
        </a:p>
      </dgm:t>
    </dgm:pt>
    <dgm:pt modelId="{FE57C419-D04B-40D8-918E-2E15A7544912}" type="sibTrans" cxnId="{AFFD896A-2A12-4E8C-85EB-95F0C3F358D7}">
      <dgm:prSet/>
      <dgm:spPr/>
      <dgm:t>
        <a:bodyPr/>
        <a:lstStyle/>
        <a:p>
          <a:endParaRPr lang="en-US"/>
        </a:p>
      </dgm:t>
    </dgm:pt>
    <dgm:pt modelId="{DEAFD80A-1C85-4261-8A2C-805E8C28A8B8}">
      <dgm:prSet/>
      <dgm:spPr/>
      <dgm:t>
        <a:bodyPr/>
        <a:lstStyle/>
        <a:p>
          <a:r>
            <a:rPr lang="en-US"/>
            <a:t>Controllability ( C ) : Extent to which control can be established after safety goal breached due to failure or malfunction</a:t>
          </a:r>
        </a:p>
      </dgm:t>
    </dgm:pt>
    <dgm:pt modelId="{E0D50B4F-EF7A-46AA-9B5D-15EA0BAB5B78}" type="parTrans" cxnId="{9090B257-FF8E-43FA-8EB4-7BBC511117D4}">
      <dgm:prSet/>
      <dgm:spPr/>
      <dgm:t>
        <a:bodyPr/>
        <a:lstStyle/>
        <a:p>
          <a:endParaRPr lang="en-US"/>
        </a:p>
      </dgm:t>
    </dgm:pt>
    <dgm:pt modelId="{5CB05C82-8F87-4DFB-9EA8-BC9F5A602640}" type="sibTrans" cxnId="{9090B257-FF8E-43FA-8EB4-7BBC511117D4}">
      <dgm:prSet/>
      <dgm:spPr/>
      <dgm:t>
        <a:bodyPr/>
        <a:lstStyle/>
        <a:p>
          <a:endParaRPr lang="en-US"/>
        </a:p>
      </dgm:t>
    </dgm:pt>
    <dgm:pt modelId="{045CAFC8-9BED-49A8-B7DE-910930CF96F1}">
      <dgm:prSet/>
      <dgm:spPr/>
      <dgm:t>
        <a:bodyPr/>
        <a:lstStyle/>
        <a:p>
          <a:r>
            <a:rPr lang="en-US"/>
            <a:t>C1 – easy; C2..; C3.. ; C4 – most difficult to control</a:t>
          </a:r>
        </a:p>
      </dgm:t>
    </dgm:pt>
    <dgm:pt modelId="{E50ABE0C-2FFC-469B-9FC0-9ADF32B7AD59}" type="parTrans" cxnId="{6FF11FA6-F07F-40CE-8435-859CC343D3D4}">
      <dgm:prSet/>
      <dgm:spPr/>
      <dgm:t>
        <a:bodyPr/>
        <a:lstStyle/>
        <a:p>
          <a:endParaRPr lang="en-US"/>
        </a:p>
      </dgm:t>
    </dgm:pt>
    <dgm:pt modelId="{892078FC-5EA2-48E3-A025-2426B00B1CD5}" type="sibTrans" cxnId="{6FF11FA6-F07F-40CE-8435-859CC343D3D4}">
      <dgm:prSet/>
      <dgm:spPr/>
      <dgm:t>
        <a:bodyPr/>
        <a:lstStyle/>
        <a:p>
          <a:endParaRPr lang="en-US"/>
        </a:p>
      </dgm:t>
    </dgm:pt>
    <dgm:pt modelId="{27BA0616-5C56-4C7E-9BCC-A9A51C575EA5}">
      <dgm:prSet/>
      <dgm:spPr/>
      <dgm:t>
        <a:bodyPr/>
        <a:lstStyle/>
        <a:p>
          <a:r>
            <a:rPr lang="en-US"/>
            <a:t>Severity ( S ) : Seriousness of the damage to life of people and property due to safety goal infringement</a:t>
          </a:r>
        </a:p>
      </dgm:t>
    </dgm:pt>
    <dgm:pt modelId="{B2A6AB04-31DE-4103-93DE-0E19119A6B86}" type="parTrans" cxnId="{A59C561A-03A0-4AA1-9D42-46A345AD6FC1}">
      <dgm:prSet/>
      <dgm:spPr/>
      <dgm:t>
        <a:bodyPr/>
        <a:lstStyle/>
        <a:p>
          <a:endParaRPr lang="en-US"/>
        </a:p>
      </dgm:t>
    </dgm:pt>
    <dgm:pt modelId="{DD7C3D81-9945-4D27-A9CB-D3D5C61E040C}" type="sibTrans" cxnId="{A59C561A-03A0-4AA1-9D42-46A345AD6FC1}">
      <dgm:prSet/>
      <dgm:spPr/>
      <dgm:t>
        <a:bodyPr/>
        <a:lstStyle/>
        <a:p>
          <a:endParaRPr lang="en-US"/>
        </a:p>
      </dgm:t>
    </dgm:pt>
    <dgm:pt modelId="{1018139C-2325-4FBA-83C1-AABC03D3C3FC}">
      <dgm:prSet/>
      <dgm:spPr/>
      <dgm:t>
        <a:bodyPr/>
        <a:lstStyle/>
        <a:p>
          <a:r>
            <a:rPr lang="en-US"/>
            <a:t>S1 – light injury, S2 severe and life threatening, S3 life threatening incidences</a:t>
          </a:r>
        </a:p>
      </dgm:t>
    </dgm:pt>
    <dgm:pt modelId="{7690EA08-0C10-443B-BB86-201A2F55D3FE}" type="parTrans" cxnId="{4EF01B02-BE94-4C85-A070-D88B3DEE5709}">
      <dgm:prSet/>
      <dgm:spPr/>
      <dgm:t>
        <a:bodyPr/>
        <a:lstStyle/>
        <a:p>
          <a:endParaRPr lang="en-US"/>
        </a:p>
      </dgm:t>
    </dgm:pt>
    <dgm:pt modelId="{550ED9B0-2894-4F5A-BA5A-5A4811EA03EF}" type="sibTrans" cxnId="{4EF01B02-BE94-4C85-A070-D88B3DEE5709}">
      <dgm:prSet/>
      <dgm:spPr/>
      <dgm:t>
        <a:bodyPr/>
        <a:lstStyle/>
        <a:p>
          <a:endParaRPr lang="en-US"/>
        </a:p>
      </dgm:t>
    </dgm:pt>
    <dgm:pt modelId="{036D604A-7151-4000-9B6B-1CBD915B9E77}" type="pres">
      <dgm:prSet presAssocID="{79229C11-2EDD-4B3F-9ECB-4B8546AEB3A5}" presName="root" presStyleCnt="0">
        <dgm:presLayoutVars>
          <dgm:dir/>
          <dgm:resizeHandles val="exact"/>
        </dgm:presLayoutVars>
      </dgm:prSet>
      <dgm:spPr/>
    </dgm:pt>
    <dgm:pt modelId="{595624D5-7FF9-43A3-AF3D-683595E207FF}" type="pres">
      <dgm:prSet presAssocID="{3D1C8DF7-4EB1-4582-B4B2-137976A8B356}" presName="compNode" presStyleCnt="0"/>
      <dgm:spPr/>
    </dgm:pt>
    <dgm:pt modelId="{BB178697-29BD-406B-AED7-CAE6FE761C52}" type="pres">
      <dgm:prSet presAssocID="{3D1C8DF7-4EB1-4582-B4B2-137976A8B356}" presName="bgRect" presStyleLbl="bgShp" presStyleIdx="0" presStyleCnt="3"/>
      <dgm:spPr/>
    </dgm:pt>
    <dgm:pt modelId="{BD96D1FF-DF7F-41A5-8DC9-1D01B6E6ACE2}" type="pres">
      <dgm:prSet presAssocID="{3D1C8DF7-4EB1-4582-B4B2-137976A8B3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6923FE75-D707-486D-A5DF-A235B35A970E}" type="pres">
      <dgm:prSet presAssocID="{3D1C8DF7-4EB1-4582-B4B2-137976A8B356}" presName="spaceRect" presStyleCnt="0"/>
      <dgm:spPr/>
    </dgm:pt>
    <dgm:pt modelId="{898BE77F-EA69-4F7D-9D24-6A7353391C53}" type="pres">
      <dgm:prSet presAssocID="{3D1C8DF7-4EB1-4582-B4B2-137976A8B356}" presName="parTx" presStyleLbl="revTx" presStyleIdx="0" presStyleCnt="6">
        <dgm:presLayoutVars>
          <dgm:chMax val="0"/>
          <dgm:chPref val="0"/>
        </dgm:presLayoutVars>
      </dgm:prSet>
      <dgm:spPr/>
    </dgm:pt>
    <dgm:pt modelId="{0A8F9C60-7FAB-44C2-B000-6E9F1709FDF7}" type="pres">
      <dgm:prSet presAssocID="{3D1C8DF7-4EB1-4582-B4B2-137976A8B356}" presName="desTx" presStyleLbl="revTx" presStyleIdx="1" presStyleCnt="6">
        <dgm:presLayoutVars/>
      </dgm:prSet>
      <dgm:spPr/>
    </dgm:pt>
    <dgm:pt modelId="{E1C188F3-CA82-4051-A0BD-684EF55737D7}" type="pres">
      <dgm:prSet presAssocID="{04EDF0BC-BC10-4330-9419-9953EDE96F8F}" presName="sibTrans" presStyleCnt="0"/>
      <dgm:spPr/>
    </dgm:pt>
    <dgm:pt modelId="{31C8916C-17E6-45D0-875D-49048C61E215}" type="pres">
      <dgm:prSet presAssocID="{DEAFD80A-1C85-4261-8A2C-805E8C28A8B8}" presName="compNode" presStyleCnt="0"/>
      <dgm:spPr/>
    </dgm:pt>
    <dgm:pt modelId="{1785C49B-474E-4DB7-94D6-B073A537F800}" type="pres">
      <dgm:prSet presAssocID="{DEAFD80A-1C85-4261-8A2C-805E8C28A8B8}" presName="bgRect" presStyleLbl="bgShp" presStyleIdx="1" presStyleCnt="3"/>
      <dgm:spPr/>
    </dgm:pt>
    <dgm:pt modelId="{95A72768-C4B2-4AEE-B87F-D0D2ADCF34F8}" type="pres">
      <dgm:prSet presAssocID="{DEAFD80A-1C85-4261-8A2C-805E8C28A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6F55499-B38E-4187-9818-E51896A395AC}" type="pres">
      <dgm:prSet presAssocID="{DEAFD80A-1C85-4261-8A2C-805E8C28A8B8}" presName="spaceRect" presStyleCnt="0"/>
      <dgm:spPr/>
    </dgm:pt>
    <dgm:pt modelId="{FB5ECEE9-79E6-40FB-BBA9-3C82F3B3B1A8}" type="pres">
      <dgm:prSet presAssocID="{DEAFD80A-1C85-4261-8A2C-805E8C28A8B8}" presName="parTx" presStyleLbl="revTx" presStyleIdx="2" presStyleCnt="6">
        <dgm:presLayoutVars>
          <dgm:chMax val="0"/>
          <dgm:chPref val="0"/>
        </dgm:presLayoutVars>
      </dgm:prSet>
      <dgm:spPr/>
    </dgm:pt>
    <dgm:pt modelId="{3E786209-DA5D-4B2E-B977-3FCE3ED84560}" type="pres">
      <dgm:prSet presAssocID="{DEAFD80A-1C85-4261-8A2C-805E8C28A8B8}" presName="desTx" presStyleLbl="revTx" presStyleIdx="3" presStyleCnt="6">
        <dgm:presLayoutVars/>
      </dgm:prSet>
      <dgm:spPr/>
    </dgm:pt>
    <dgm:pt modelId="{4C15E5C0-2C13-4338-97A7-141F21B48096}" type="pres">
      <dgm:prSet presAssocID="{5CB05C82-8F87-4DFB-9EA8-BC9F5A602640}" presName="sibTrans" presStyleCnt="0"/>
      <dgm:spPr/>
    </dgm:pt>
    <dgm:pt modelId="{BA79BA2D-9464-4463-863B-7F577524671A}" type="pres">
      <dgm:prSet presAssocID="{27BA0616-5C56-4C7E-9BCC-A9A51C575EA5}" presName="compNode" presStyleCnt="0"/>
      <dgm:spPr/>
    </dgm:pt>
    <dgm:pt modelId="{6CB1FBFF-7253-46CE-9240-547D8C93AB03}" type="pres">
      <dgm:prSet presAssocID="{27BA0616-5C56-4C7E-9BCC-A9A51C575EA5}" presName="bgRect" presStyleLbl="bgShp" presStyleIdx="2" presStyleCnt="3"/>
      <dgm:spPr/>
    </dgm:pt>
    <dgm:pt modelId="{56ED41F9-1C05-4AC5-870F-0C352F4FD7F3}" type="pres">
      <dgm:prSet presAssocID="{27BA0616-5C56-4C7E-9BCC-A9A51C575E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8426C29-4425-4D49-A471-92F7CA77ED40}" type="pres">
      <dgm:prSet presAssocID="{27BA0616-5C56-4C7E-9BCC-A9A51C575EA5}" presName="spaceRect" presStyleCnt="0"/>
      <dgm:spPr/>
    </dgm:pt>
    <dgm:pt modelId="{40B248A2-43D9-4895-B17A-AE7071CF18D3}" type="pres">
      <dgm:prSet presAssocID="{27BA0616-5C56-4C7E-9BCC-A9A51C575EA5}" presName="parTx" presStyleLbl="revTx" presStyleIdx="4" presStyleCnt="6">
        <dgm:presLayoutVars>
          <dgm:chMax val="0"/>
          <dgm:chPref val="0"/>
        </dgm:presLayoutVars>
      </dgm:prSet>
      <dgm:spPr/>
    </dgm:pt>
    <dgm:pt modelId="{8FE63F4C-C0B3-4AB3-AB23-F814CC7D1DF0}" type="pres">
      <dgm:prSet presAssocID="{27BA0616-5C56-4C7E-9BCC-A9A51C575EA5}" presName="desTx" presStyleLbl="revTx" presStyleIdx="5" presStyleCnt="6">
        <dgm:presLayoutVars/>
      </dgm:prSet>
      <dgm:spPr/>
    </dgm:pt>
  </dgm:ptLst>
  <dgm:cxnLst>
    <dgm:cxn modelId="{4EF01B02-BE94-4C85-A070-D88B3DEE5709}" srcId="{27BA0616-5C56-4C7E-9BCC-A9A51C575EA5}" destId="{1018139C-2325-4FBA-83C1-AABC03D3C3FC}" srcOrd="0" destOrd="0" parTransId="{7690EA08-0C10-443B-BB86-201A2F55D3FE}" sibTransId="{550ED9B0-2894-4F5A-BA5A-5A4811EA03EF}"/>
    <dgm:cxn modelId="{54D9AF11-6D64-467B-8394-CDC65925079F}" srcId="{3D1C8DF7-4EB1-4582-B4B2-137976A8B356}" destId="{0E6702F2-92B2-4F82-A696-82BD94AE5FFC}" srcOrd="1" destOrd="0" parTransId="{18C73998-C6D7-4E88-935A-9B2BC6E94CEE}" sibTransId="{98D63CA9-3FE2-452F-877A-E5FE7A235E71}"/>
    <dgm:cxn modelId="{B0912118-A446-4AEA-83D6-01F89B7E14D5}" type="presOf" srcId="{2C121370-324E-4FD1-9978-12F2A63A4CE6}" destId="{0A8F9C60-7FAB-44C2-B000-6E9F1709FDF7}" srcOrd="0" destOrd="0" presId="urn:microsoft.com/office/officeart/2018/2/layout/IconVerticalSolidList"/>
    <dgm:cxn modelId="{A59C561A-03A0-4AA1-9D42-46A345AD6FC1}" srcId="{79229C11-2EDD-4B3F-9ECB-4B8546AEB3A5}" destId="{27BA0616-5C56-4C7E-9BCC-A9A51C575EA5}" srcOrd="2" destOrd="0" parTransId="{B2A6AB04-31DE-4103-93DE-0E19119A6B86}" sibTransId="{DD7C3D81-9945-4D27-A9CB-D3D5C61E040C}"/>
    <dgm:cxn modelId="{0EDF161F-1614-40E7-B050-FB0E3F8A6D98}" type="presOf" srcId="{44B58359-CD2D-4296-B893-10E3189820F2}" destId="{0A8F9C60-7FAB-44C2-B000-6E9F1709FDF7}" srcOrd="0" destOrd="2" presId="urn:microsoft.com/office/officeart/2018/2/layout/IconVerticalSolidList"/>
    <dgm:cxn modelId="{82B8082F-98FD-45AB-A574-0949CE096D48}" type="presOf" srcId="{27BA0616-5C56-4C7E-9BCC-A9A51C575EA5}" destId="{40B248A2-43D9-4895-B17A-AE7071CF18D3}" srcOrd="0" destOrd="0" presId="urn:microsoft.com/office/officeart/2018/2/layout/IconVerticalSolidList"/>
    <dgm:cxn modelId="{AFFD896A-2A12-4E8C-85EB-95F0C3F358D7}" srcId="{3D1C8DF7-4EB1-4582-B4B2-137976A8B356}" destId="{44B58359-CD2D-4296-B893-10E3189820F2}" srcOrd="2" destOrd="0" parTransId="{D95829D7-4996-411A-BDC5-BD8C24FDE495}" sibTransId="{FE57C419-D04B-40D8-918E-2E15A7544912}"/>
    <dgm:cxn modelId="{111AF94C-BDB6-41DD-9505-7DE39EF08616}" type="presOf" srcId="{045CAFC8-9BED-49A8-B7DE-910930CF96F1}" destId="{3E786209-DA5D-4B2E-B977-3FCE3ED84560}" srcOrd="0" destOrd="0" presId="urn:microsoft.com/office/officeart/2018/2/layout/IconVerticalSolidList"/>
    <dgm:cxn modelId="{608CD271-0DA2-4C05-9B3E-6F1BCE17DF91}" type="presOf" srcId="{79229C11-2EDD-4B3F-9ECB-4B8546AEB3A5}" destId="{036D604A-7151-4000-9B6B-1CBD915B9E77}" srcOrd="0" destOrd="0" presId="urn:microsoft.com/office/officeart/2018/2/layout/IconVerticalSolidList"/>
    <dgm:cxn modelId="{9090B257-FF8E-43FA-8EB4-7BBC511117D4}" srcId="{79229C11-2EDD-4B3F-9ECB-4B8546AEB3A5}" destId="{DEAFD80A-1C85-4261-8A2C-805E8C28A8B8}" srcOrd="1" destOrd="0" parTransId="{E0D50B4F-EF7A-46AA-9B5D-15EA0BAB5B78}" sibTransId="{5CB05C82-8F87-4DFB-9EA8-BC9F5A602640}"/>
    <dgm:cxn modelId="{6FCE2780-FAE4-4F1E-8C33-DDBF9938E97E}" srcId="{3D1C8DF7-4EB1-4582-B4B2-137976A8B356}" destId="{2C121370-324E-4FD1-9978-12F2A63A4CE6}" srcOrd="0" destOrd="0" parTransId="{C98F22EC-C9B7-4FC9-B1C2-3B783A2374CA}" sibTransId="{965C310D-4C8F-4EC3-949B-1B0A5B60124C}"/>
    <dgm:cxn modelId="{6FF11FA6-F07F-40CE-8435-859CC343D3D4}" srcId="{DEAFD80A-1C85-4261-8A2C-805E8C28A8B8}" destId="{045CAFC8-9BED-49A8-B7DE-910930CF96F1}" srcOrd="0" destOrd="0" parTransId="{E50ABE0C-2FFC-469B-9FC0-9ADF32B7AD59}" sibTransId="{892078FC-5EA2-48E3-A025-2426B00B1CD5}"/>
    <dgm:cxn modelId="{12CF83CC-07A3-42BD-99CC-A5E2EC0F2552}" type="presOf" srcId="{0E6702F2-92B2-4F82-A696-82BD94AE5FFC}" destId="{0A8F9C60-7FAB-44C2-B000-6E9F1709FDF7}" srcOrd="0" destOrd="1" presId="urn:microsoft.com/office/officeart/2018/2/layout/IconVerticalSolidList"/>
    <dgm:cxn modelId="{054ABFCF-71AD-4A10-A098-27692FEEBF7B}" type="presOf" srcId="{1018139C-2325-4FBA-83C1-AABC03D3C3FC}" destId="{8FE63F4C-C0B3-4AB3-AB23-F814CC7D1DF0}" srcOrd="0" destOrd="0" presId="urn:microsoft.com/office/officeart/2018/2/layout/IconVerticalSolidList"/>
    <dgm:cxn modelId="{5DAEE4D9-2E2B-45CB-BB4C-7AE33942DD18}" type="presOf" srcId="{3D1C8DF7-4EB1-4582-B4B2-137976A8B356}" destId="{898BE77F-EA69-4F7D-9D24-6A7353391C53}" srcOrd="0" destOrd="0" presId="urn:microsoft.com/office/officeart/2018/2/layout/IconVerticalSolidList"/>
    <dgm:cxn modelId="{0C7AC6E3-9BCF-4DDC-9447-144E8D76221E}" type="presOf" srcId="{DEAFD80A-1C85-4261-8A2C-805E8C28A8B8}" destId="{FB5ECEE9-79E6-40FB-BBA9-3C82F3B3B1A8}" srcOrd="0" destOrd="0" presId="urn:microsoft.com/office/officeart/2018/2/layout/IconVerticalSolidList"/>
    <dgm:cxn modelId="{86FFC3F7-6CDB-4EB9-9B2A-17E71468175F}" srcId="{79229C11-2EDD-4B3F-9ECB-4B8546AEB3A5}" destId="{3D1C8DF7-4EB1-4582-B4B2-137976A8B356}" srcOrd="0" destOrd="0" parTransId="{08594E21-50AF-49D7-A5FD-AAF410C206A9}" sibTransId="{04EDF0BC-BC10-4330-9419-9953EDE96F8F}"/>
    <dgm:cxn modelId="{E1ED5B5B-136F-4813-985F-C2BEC7971F76}" type="presParOf" srcId="{036D604A-7151-4000-9B6B-1CBD915B9E77}" destId="{595624D5-7FF9-43A3-AF3D-683595E207FF}" srcOrd="0" destOrd="0" presId="urn:microsoft.com/office/officeart/2018/2/layout/IconVerticalSolidList"/>
    <dgm:cxn modelId="{2F0AC7B2-892B-4E7E-91D5-CFA0B485465A}" type="presParOf" srcId="{595624D5-7FF9-43A3-AF3D-683595E207FF}" destId="{BB178697-29BD-406B-AED7-CAE6FE761C52}" srcOrd="0" destOrd="0" presId="urn:microsoft.com/office/officeart/2018/2/layout/IconVerticalSolidList"/>
    <dgm:cxn modelId="{36CF8ACF-BE8E-4A92-8257-6BE79EE59233}" type="presParOf" srcId="{595624D5-7FF9-43A3-AF3D-683595E207FF}" destId="{BD96D1FF-DF7F-41A5-8DC9-1D01B6E6ACE2}" srcOrd="1" destOrd="0" presId="urn:microsoft.com/office/officeart/2018/2/layout/IconVerticalSolidList"/>
    <dgm:cxn modelId="{883A46D9-D985-423E-9A29-27FEBD83AB96}" type="presParOf" srcId="{595624D5-7FF9-43A3-AF3D-683595E207FF}" destId="{6923FE75-D707-486D-A5DF-A235B35A970E}" srcOrd="2" destOrd="0" presId="urn:microsoft.com/office/officeart/2018/2/layout/IconVerticalSolidList"/>
    <dgm:cxn modelId="{14D74757-E9FF-4E7D-AF83-C3945286C44D}" type="presParOf" srcId="{595624D5-7FF9-43A3-AF3D-683595E207FF}" destId="{898BE77F-EA69-4F7D-9D24-6A7353391C53}" srcOrd="3" destOrd="0" presId="urn:microsoft.com/office/officeart/2018/2/layout/IconVerticalSolidList"/>
    <dgm:cxn modelId="{94227C45-336D-45B6-ABCA-7ED281E2E3BE}" type="presParOf" srcId="{595624D5-7FF9-43A3-AF3D-683595E207FF}" destId="{0A8F9C60-7FAB-44C2-B000-6E9F1709FDF7}" srcOrd="4" destOrd="0" presId="urn:microsoft.com/office/officeart/2018/2/layout/IconVerticalSolidList"/>
    <dgm:cxn modelId="{CC8F9988-5602-4891-9F36-BCA8021C845E}" type="presParOf" srcId="{036D604A-7151-4000-9B6B-1CBD915B9E77}" destId="{E1C188F3-CA82-4051-A0BD-684EF55737D7}" srcOrd="1" destOrd="0" presId="urn:microsoft.com/office/officeart/2018/2/layout/IconVerticalSolidList"/>
    <dgm:cxn modelId="{2611FDDD-109A-4EF6-A0E1-826C1A026D74}" type="presParOf" srcId="{036D604A-7151-4000-9B6B-1CBD915B9E77}" destId="{31C8916C-17E6-45D0-875D-49048C61E215}" srcOrd="2" destOrd="0" presId="urn:microsoft.com/office/officeart/2018/2/layout/IconVerticalSolidList"/>
    <dgm:cxn modelId="{53C2E8A0-933B-4D9A-A628-319AA38A12F9}" type="presParOf" srcId="{31C8916C-17E6-45D0-875D-49048C61E215}" destId="{1785C49B-474E-4DB7-94D6-B073A537F800}" srcOrd="0" destOrd="0" presId="urn:microsoft.com/office/officeart/2018/2/layout/IconVerticalSolidList"/>
    <dgm:cxn modelId="{2CB23DC9-AE48-4FC3-8B52-E5C231963D5D}" type="presParOf" srcId="{31C8916C-17E6-45D0-875D-49048C61E215}" destId="{95A72768-C4B2-4AEE-B87F-D0D2ADCF34F8}" srcOrd="1" destOrd="0" presId="urn:microsoft.com/office/officeart/2018/2/layout/IconVerticalSolidList"/>
    <dgm:cxn modelId="{B86E76DA-DD41-40CC-A60C-5181490CE08F}" type="presParOf" srcId="{31C8916C-17E6-45D0-875D-49048C61E215}" destId="{36F55499-B38E-4187-9818-E51896A395AC}" srcOrd="2" destOrd="0" presId="urn:microsoft.com/office/officeart/2018/2/layout/IconVerticalSolidList"/>
    <dgm:cxn modelId="{5BB5AE89-E5EB-467B-8C94-8451C9448C0A}" type="presParOf" srcId="{31C8916C-17E6-45D0-875D-49048C61E215}" destId="{FB5ECEE9-79E6-40FB-BBA9-3C82F3B3B1A8}" srcOrd="3" destOrd="0" presId="urn:microsoft.com/office/officeart/2018/2/layout/IconVerticalSolidList"/>
    <dgm:cxn modelId="{2C7CF2FE-428F-43DC-8792-4ACA1CBB38E2}" type="presParOf" srcId="{31C8916C-17E6-45D0-875D-49048C61E215}" destId="{3E786209-DA5D-4B2E-B977-3FCE3ED84560}" srcOrd="4" destOrd="0" presId="urn:microsoft.com/office/officeart/2018/2/layout/IconVerticalSolidList"/>
    <dgm:cxn modelId="{6E8742C6-A807-42E5-A3B8-F6AA79719A48}" type="presParOf" srcId="{036D604A-7151-4000-9B6B-1CBD915B9E77}" destId="{4C15E5C0-2C13-4338-97A7-141F21B48096}" srcOrd="3" destOrd="0" presId="urn:microsoft.com/office/officeart/2018/2/layout/IconVerticalSolidList"/>
    <dgm:cxn modelId="{6D28DABB-6C1B-4717-ACC1-60B8C3FD2D95}" type="presParOf" srcId="{036D604A-7151-4000-9B6B-1CBD915B9E77}" destId="{BA79BA2D-9464-4463-863B-7F577524671A}" srcOrd="4" destOrd="0" presId="urn:microsoft.com/office/officeart/2018/2/layout/IconVerticalSolidList"/>
    <dgm:cxn modelId="{450030F3-B355-45BE-A962-DC018A779FA4}" type="presParOf" srcId="{BA79BA2D-9464-4463-863B-7F577524671A}" destId="{6CB1FBFF-7253-46CE-9240-547D8C93AB03}" srcOrd="0" destOrd="0" presId="urn:microsoft.com/office/officeart/2018/2/layout/IconVerticalSolidList"/>
    <dgm:cxn modelId="{385C5B74-126A-4677-ADBA-C6C71947B3E1}" type="presParOf" srcId="{BA79BA2D-9464-4463-863B-7F577524671A}" destId="{56ED41F9-1C05-4AC5-870F-0C352F4FD7F3}" srcOrd="1" destOrd="0" presId="urn:microsoft.com/office/officeart/2018/2/layout/IconVerticalSolidList"/>
    <dgm:cxn modelId="{93F6EC8A-8580-4C81-8A02-1E1F6ACBF023}" type="presParOf" srcId="{BA79BA2D-9464-4463-863B-7F577524671A}" destId="{F8426C29-4425-4D49-A471-92F7CA77ED40}" srcOrd="2" destOrd="0" presId="urn:microsoft.com/office/officeart/2018/2/layout/IconVerticalSolidList"/>
    <dgm:cxn modelId="{3C2996E5-8ED8-40AC-B7AA-D9D2EB907077}" type="presParOf" srcId="{BA79BA2D-9464-4463-863B-7F577524671A}" destId="{40B248A2-43D9-4895-B17A-AE7071CF18D3}" srcOrd="3" destOrd="0" presId="urn:microsoft.com/office/officeart/2018/2/layout/IconVerticalSolidList"/>
    <dgm:cxn modelId="{87EA437D-64F4-4CF4-915E-4D1CCF7C5236}" type="presParOf" srcId="{BA79BA2D-9464-4463-863B-7F577524671A}" destId="{8FE63F4C-C0B3-4AB3-AB23-F814CC7D1DF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6EA21-C552-4F82-A4F0-F9BBBB94CF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798539-C491-4828-8B2A-4D2CF6F521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Classified from D – Highest level of automotive hazard, A – lowest.</a:t>
          </a:r>
        </a:p>
      </dgm:t>
    </dgm:pt>
    <dgm:pt modelId="{E146AB7A-E6E6-420B-9E9F-BB3157192E59}" type="parTrans" cxnId="{3B45D5F6-94A9-4B83-9BA6-C96A3719785F}">
      <dgm:prSet/>
      <dgm:spPr/>
      <dgm:t>
        <a:bodyPr/>
        <a:lstStyle/>
        <a:p>
          <a:endParaRPr lang="en-US"/>
        </a:p>
      </dgm:t>
    </dgm:pt>
    <dgm:pt modelId="{4F617745-652E-4F2B-80EF-EA384272CD54}" type="sibTrans" cxnId="{3B45D5F6-94A9-4B83-9BA6-C96A3719785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BFBB07-CE97-437B-B626-79ED354F6A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QM ( Quality Management level )</a:t>
          </a:r>
          <a:r>
            <a:rPr lang="en-US" dirty="0">
              <a:latin typeface="Calibri Light" panose="020F0302020204030204"/>
            </a:rPr>
            <a:t>   Therefore </a:t>
          </a:r>
          <a:r>
            <a:rPr lang="en-US" dirty="0"/>
            <a:t>hazards that do not dictate safety requirements</a:t>
          </a:r>
          <a:endParaRPr lang="en-US" dirty="0">
            <a:latin typeface="Calibri Light" panose="020F0302020204030204"/>
          </a:endParaRPr>
        </a:p>
      </dgm:t>
    </dgm:pt>
    <dgm:pt modelId="{54BC9092-8EC3-4A03-A2D4-B06726E69B76}" type="parTrans" cxnId="{2937DEBB-3EA9-4C7C-878B-BA229DAE2162}">
      <dgm:prSet/>
      <dgm:spPr/>
      <dgm:t>
        <a:bodyPr/>
        <a:lstStyle/>
        <a:p>
          <a:endParaRPr lang="en-US"/>
        </a:p>
      </dgm:t>
    </dgm:pt>
    <dgm:pt modelId="{272E9721-8BE1-484C-9BA9-C19025C6D3EB}" type="sibTrans" cxnId="{2937DEBB-3EA9-4C7C-878B-BA229DAE21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2ED74E4-9A1B-447E-8254-8E6F87C1991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C3E004"/>
              </a:solidFill>
              <a:latin typeface="Calibri Light" panose="020F0302020204030204"/>
            </a:rPr>
            <a:t>ASIL - A</a:t>
          </a:r>
        </a:p>
      </dgm:t>
    </dgm:pt>
    <dgm:pt modelId="{425D0D63-2AC8-47B9-9B4F-D674EA5939CE}" type="parTrans" cxnId="{4B4B08C5-CB3D-4100-98B3-62FD9E55A94D}">
      <dgm:prSet/>
      <dgm:spPr/>
    </dgm:pt>
    <dgm:pt modelId="{AEAFF9D4-54E3-47F1-BB8D-FC1FE9E6A50F}" type="sibTrans" cxnId="{4B4B08C5-CB3D-4100-98B3-62FD9E55A94D}">
      <dgm:prSet/>
      <dgm:spPr/>
    </dgm:pt>
    <dgm:pt modelId="{0B2AD296-7B77-4475-9511-C5AE096B6CF2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solidFill>
                <a:srgbClr val="FA738E"/>
              </a:solidFill>
              <a:latin typeface="Calibri Light" panose="020F0302020204030204"/>
            </a:rPr>
            <a:t>ASIL - B</a:t>
          </a:r>
        </a:p>
      </dgm:t>
    </dgm:pt>
    <dgm:pt modelId="{C9B5C7C0-1FB6-4010-9936-3DF7FC500197}" type="parTrans" cxnId="{0D4846F8-4610-4476-85BD-4D68DB0BBFD3}">
      <dgm:prSet/>
      <dgm:spPr/>
    </dgm:pt>
    <dgm:pt modelId="{4CCAF3FB-6BC6-4090-8792-8168893C9EEF}" type="sibTrans" cxnId="{0D4846F8-4610-4476-85BD-4D68DB0BBFD3}">
      <dgm:prSet/>
      <dgm:spPr/>
    </dgm:pt>
    <dgm:pt modelId="{D19CDBE5-ADD6-4A25-BA69-EFDE31D7484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solidFill>
                <a:srgbClr val="FC325B"/>
              </a:solidFill>
              <a:latin typeface="Calibri Light" panose="020F0302020204030204"/>
            </a:rPr>
            <a:t>ASIL - C</a:t>
          </a:r>
        </a:p>
      </dgm:t>
    </dgm:pt>
    <dgm:pt modelId="{657911D5-C81A-4952-B531-13044AB6C155}" type="parTrans" cxnId="{7B781F6B-7F74-4CBA-8A4C-9390743A9D5B}">
      <dgm:prSet/>
      <dgm:spPr/>
    </dgm:pt>
    <dgm:pt modelId="{E1A815A3-2012-446B-8714-8E5CA2E0BD49}" type="sibTrans" cxnId="{7B781F6B-7F74-4CBA-8A4C-9390743A9D5B}">
      <dgm:prSet/>
      <dgm:spPr/>
    </dgm:pt>
    <dgm:pt modelId="{3105871E-8A3A-426B-97A4-C5C10EE17F95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 dirty="0">
              <a:solidFill>
                <a:srgbClr val="FA0234"/>
              </a:solidFill>
              <a:latin typeface="Calibri Light" panose="020F0302020204030204"/>
            </a:rPr>
            <a:t>ASIL - D</a:t>
          </a:r>
          <a:endParaRPr lang="en-US" b="1" dirty="0">
            <a:solidFill>
              <a:srgbClr val="FA0234"/>
            </a:solidFill>
          </a:endParaRPr>
        </a:p>
      </dgm:t>
    </dgm:pt>
    <dgm:pt modelId="{D6FF6965-16C1-4E9F-A8C3-9FBD7D00526D}" type="parTrans" cxnId="{7DCD58E5-B28A-48D4-9FD9-13576C843FAB}">
      <dgm:prSet/>
      <dgm:spPr/>
    </dgm:pt>
    <dgm:pt modelId="{92E76FF9-EDBA-4EAC-8DD8-CEE06C3D97D2}" type="sibTrans" cxnId="{7DCD58E5-B28A-48D4-9FD9-13576C843FAB}">
      <dgm:prSet/>
      <dgm:spPr/>
    </dgm:pt>
    <dgm:pt modelId="{DDA3CADE-2867-46AC-9B16-F9D95D4B4A48}" type="pres">
      <dgm:prSet presAssocID="{5826EA21-C552-4F82-A4F0-F9BBBB94CF30}" presName="root" presStyleCnt="0">
        <dgm:presLayoutVars>
          <dgm:dir/>
          <dgm:resizeHandles val="exact"/>
        </dgm:presLayoutVars>
      </dgm:prSet>
      <dgm:spPr/>
    </dgm:pt>
    <dgm:pt modelId="{EA0C8DE2-63F9-40C5-86A6-87262D69EEC6}" type="pres">
      <dgm:prSet presAssocID="{8E798539-C491-4828-8B2A-4D2CF6F521FA}" presName="compNode" presStyleCnt="0"/>
      <dgm:spPr/>
    </dgm:pt>
    <dgm:pt modelId="{6715687C-BEF2-4BDF-800C-894997C81E80}" type="pres">
      <dgm:prSet presAssocID="{8E798539-C491-4828-8B2A-4D2CF6F521FA}" presName="bgRect" presStyleLbl="bgShp" presStyleIdx="0" presStyleCnt="2"/>
      <dgm:spPr/>
    </dgm:pt>
    <dgm:pt modelId="{D6ED3D16-5E1F-4302-8DD6-00B63077E39A}" type="pres">
      <dgm:prSet presAssocID="{8E798539-C491-4828-8B2A-4D2CF6F521F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1CFE8CDF-8E98-4563-880F-7FD5677FCBBC}" type="pres">
      <dgm:prSet presAssocID="{8E798539-C491-4828-8B2A-4D2CF6F521FA}" presName="spaceRect" presStyleCnt="0"/>
      <dgm:spPr/>
    </dgm:pt>
    <dgm:pt modelId="{76362504-30C0-44CE-A748-F5DA52CF946C}" type="pres">
      <dgm:prSet presAssocID="{8E798539-C491-4828-8B2A-4D2CF6F521FA}" presName="parTx" presStyleLbl="revTx" presStyleIdx="0" presStyleCnt="3">
        <dgm:presLayoutVars>
          <dgm:chMax val="0"/>
          <dgm:chPref val="0"/>
        </dgm:presLayoutVars>
      </dgm:prSet>
      <dgm:spPr/>
    </dgm:pt>
    <dgm:pt modelId="{F0C12A7B-C9DF-45FD-B8F8-70D7E26C3529}" type="pres">
      <dgm:prSet presAssocID="{8E798539-C491-4828-8B2A-4D2CF6F521FA}" presName="desTx" presStyleLbl="revTx" presStyleIdx="1" presStyleCnt="3">
        <dgm:presLayoutVars/>
      </dgm:prSet>
      <dgm:spPr/>
    </dgm:pt>
    <dgm:pt modelId="{D3555695-E974-4DF5-9993-E6AC5FAECEC6}" type="pres">
      <dgm:prSet presAssocID="{4F617745-652E-4F2B-80EF-EA384272CD54}" presName="sibTrans" presStyleCnt="0"/>
      <dgm:spPr/>
    </dgm:pt>
    <dgm:pt modelId="{462E572F-98FE-4437-9736-9A612CC87124}" type="pres">
      <dgm:prSet presAssocID="{0EBFBB07-CE97-437B-B626-79ED354F6A36}" presName="compNode" presStyleCnt="0"/>
      <dgm:spPr/>
    </dgm:pt>
    <dgm:pt modelId="{2EFA8CB4-B7AA-4044-B554-B55A8FD692A7}" type="pres">
      <dgm:prSet presAssocID="{0EBFBB07-CE97-437B-B626-79ED354F6A36}" presName="bgRect" presStyleLbl="bgShp" presStyleIdx="1" presStyleCnt="2"/>
      <dgm:spPr/>
    </dgm:pt>
    <dgm:pt modelId="{ED24B49D-2D50-46A1-9938-8B444219F8F8}" type="pres">
      <dgm:prSet presAssocID="{0EBFBB07-CE97-437B-B626-79ED354F6A3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E8929FB-F593-4BE8-9220-EEFD3E3EF79B}" type="pres">
      <dgm:prSet presAssocID="{0EBFBB07-CE97-437B-B626-79ED354F6A36}" presName="spaceRect" presStyleCnt="0"/>
      <dgm:spPr/>
    </dgm:pt>
    <dgm:pt modelId="{BFB76322-0A61-4777-B783-26184F42C84C}" type="pres">
      <dgm:prSet presAssocID="{0EBFBB07-CE97-437B-B626-79ED354F6A3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C4CA12D-BEAF-40BA-BF01-19415EA77BDE}" type="presOf" srcId="{0EBFBB07-CE97-437B-B626-79ED354F6A36}" destId="{BFB76322-0A61-4777-B783-26184F42C84C}" srcOrd="0" destOrd="0" presId="urn:microsoft.com/office/officeart/2018/2/layout/IconVerticalSolidList"/>
    <dgm:cxn modelId="{2109AC44-5E41-46BF-A85B-E812C95A91F3}" type="presOf" srcId="{22ED74E4-9A1B-447E-8254-8E6F87C19916}" destId="{F0C12A7B-C9DF-45FD-B8F8-70D7E26C3529}" srcOrd="0" destOrd="0" presId="urn:microsoft.com/office/officeart/2018/2/layout/IconVerticalSolidList"/>
    <dgm:cxn modelId="{7B781F6B-7F74-4CBA-8A4C-9390743A9D5B}" srcId="{8E798539-C491-4828-8B2A-4D2CF6F521FA}" destId="{D19CDBE5-ADD6-4A25-BA69-EFDE31D7484A}" srcOrd="2" destOrd="0" parTransId="{657911D5-C81A-4952-B531-13044AB6C155}" sibTransId="{E1A815A3-2012-446B-8714-8E5CA2E0BD49}"/>
    <dgm:cxn modelId="{CC5F7156-2123-4E07-97C2-3CE95BDDD5E5}" type="presOf" srcId="{8E798539-C491-4828-8B2A-4D2CF6F521FA}" destId="{76362504-30C0-44CE-A748-F5DA52CF946C}" srcOrd="0" destOrd="0" presId="urn:microsoft.com/office/officeart/2018/2/layout/IconVerticalSolidList"/>
    <dgm:cxn modelId="{77EE0982-0A62-4019-AB9E-F994AB5CB89B}" type="presOf" srcId="{D19CDBE5-ADD6-4A25-BA69-EFDE31D7484A}" destId="{F0C12A7B-C9DF-45FD-B8F8-70D7E26C3529}" srcOrd="0" destOrd="2" presId="urn:microsoft.com/office/officeart/2018/2/layout/IconVerticalSolidList"/>
    <dgm:cxn modelId="{3AC380AA-A2A2-43DB-B8E2-199E0FDC686E}" type="presOf" srcId="{5826EA21-C552-4F82-A4F0-F9BBBB94CF30}" destId="{DDA3CADE-2867-46AC-9B16-F9D95D4B4A48}" srcOrd="0" destOrd="0" presId="urn:microsoft.com/office/officeart/2018/2/layout/IconVerticalSolidList"/>
    <dgm:cxn modelId="{2937DEBB-3EA9-4C7C-878B-BA229DAE2162}" srcId="{5826EA21-C552-4F82-A4F0-F9BBBB94CF30}" destId="{0EBFBB07-CE97-437B-B626-79ED354F6A36}" srcOrd="1" destOrd="0" parTransId="{54BC9092-8EC3-4A03-A2D4-B06726E69B76}" sibTransId="{272E9721-8BE1-484C-9BA9-C19025C6D3EB}"/>
    <dgm:cxn modelId="{4B4B08C5-CB3D-4100-98B3-62FD9E55A94D}" srcId="{8E798539-C491-4828-8B2A-4D2CF6F521FA}" destId="{22ED74E4-9A1B-447E-8254-8E6F87C19916}" srcOrd="0" destOrd="0" parTransId="{425D0D63-2AC8-47B9-9B4F-D674EA5939CE}" sibTransId="{AEAFF9D4-54E3-47F1-BB8D-FC1FE9E6A50F}"/>
    <dgm:cxn modelId="{033362D7-400F-4C1F-A054-09384A259DD6}" type="presOf" srcId="{3105871E-8A3A-426B-97A4-C5C10EE17F95}" destId="{F0C12A7B-C9DF-45FD-B8F8-70D7E26C3529}" srcOrd="0" destOrd="3" presId="urn:microsoft.com/office/officeart/2018/2/layout/IconVerticalSolidList"/>
    <dgm:cxn modelId="{7DCD58E5-B28A-48D4-9FD9-13576C843FAB}" srcId="{8E798539-C491-4828-8B2A-4D2CF6F521FA}" destId="{3105871E-8A3A-426B-97A4-C5C10EE17F95}" srcOrd="3" destOrd="0" parTransId="{D6FF6965-16C1-4E9F-A8C3-9FBD7D00526D}" sibTransId="{92E76FF9-EDBA-4EAC-8DD8-CEE06C3D97D2}"/>
    <dgm:cxn modelId="{419614F3-C6FD-406A-9B90-89C0086AF719}" type="presOf" srcId="{0B2AD296-7B77-4475-9511-C5AE096B6CF2}" destId="{F0C12A7B-C9DF-45FD-B8F8-70D7E26C3529}" srcOrd="0" destOrd="1" presId="urn:microsoft.com/office/officeart/2018/2/layout/IconVerticalSolidList"/>
    <dgm:cxn modelId="{3B45D5F6-94A9-4B83-9BA6-C96A3719785F}" srcId="{5826EA21-C552-4F82-A4F0-F9BBBB94CF30}" destId="{8E798539-C491-4828-8B2A-4D2CF6F521FA}" srcOrd="0" destOrd="0" parTransId="{E146AB7A-E6E6-420B-9E9F-BB3157192E59}" sibTransId="{4F617745-652E-4F2B-80EF-EA384272CD54}"/>
    <dgm:cxn modelId="{0D4846F8-4610-4476-85BD-4D68DB0BBFD3}" srcId="{8E798539-C491-4828-8B2A-4D2CF6F521FA}" destId="{0B2AD296-7B77-4475-9511-C5AE096B6CF2}" srcOrd="1" destOrd="0" parTransId="{C9B5C7C0-1FB6-4010-9936-3DF7FC500197}" sibTransId="{4CCAF3FB-6BC6-4090-8792-8168893C9EEF}"/>
    <dgm:cxn modelId="{A7673ABF-307D-4559-AF80-6FE8738B7537}" type="presParOf" srcId="{DDA3CADE-2867-46AC-9B16-F9D95D4B4A48}" destId="{EA0C8DE2-63F9-40C5-86A6-87262D69EEC6}" srcOrd="0" destOrd="0" presId="urn:microsoft.com/office/officeart/2018/2/layout/IconVerticalSolidList"/>
    <dgm:cxn modelId="{5E01B1AC-DB4A-4640-8F82-67E56F59E0C0}" type="presParOf" srcId="{EA0C8DE2-63F9-40C5-86A6-87262D69EEC6}" destId="{6715687C-BEF2-4BDF-800C-894997C81E80}" srcOrd="0" destOrd="0" presId="urn:microsoft.com/office/officeart/2018/2/layout/IconVerticalSolidList"/>
    <dgm:cxn modelId="{063F20BA-CF05-49ED-AEC9-1B73B394E308}" type="presParOf" srcId="{EA0C8DE2-63F9-40C5-86A6-87262D69EEC6}" destId="{D6ED3D16-5E1F-4302-8DD6-00B63077E39A}" srcOrd="1" destOrd="0" presId="urn:microsoft.com/office/officeart/2018/2/layout/IconVerticalSolidList"/>
    <dgm:cxn modelId="{6AB294AA-BC26-42AE-8A01-849EB71B9A6A}" type="presParOf" srcId="{EA0C8DE2-63F9-40C5-86A6-87262D69EEC6}" destId="{1CFE8CDF-8E98-4563-880F-7FD5677FCBBC}" srcOrd="2" destOrd="0" presId="urn:microsoft.com/office/officeart/2018/2/layout/IconVerticalSolidList"/>
    <dgm:cxn modelId="{790E95E2-5B29-4E04-A434-5C662D1964B7}" type="presParOf" srcId="{EA0C8DE2-63F9-40C5-86A6-87262D69EEC6}" destId="{76362504-30C0-44CE-A748-F5DA52CF946C}" srcOrd="3" destOrd="0" presId="urn:microsoft.com/office/officeart/2018/2/layout/IconVerticalSolidList"/>
    <dgm:cxn modelId="{00776792-462F-4C24-925F-A8999F13569A}" type="presParOf" srcId="{EA0C8DE2-63F9-40C5-86A6-87262D69EEC6}" destId="{F0C12A7B-C9DF-45FD-B8F8-70D7E26C3529}" srcOrd="4" destOrd="0" presId="urn:microsoft.com/office/officeart/2018/2/layout/IconVerticalSolidList"/>
    <dgm:cxn modelId="{88131B52-8305-42FA-B0D6-303EBFC2A1D5}" type="presParOf" srcId="{DDA3CADE-2867-46AC-9B16-F9D95D4B4A48}" destId="{D3555695-E974-4DF5-9993-E6AC5FAECEC6}" srcOrd="1" destOrd="0" presId="urn:microsoft.com/office/officeart/2018/2/layout/IconVerticalSolidList"/>
    <dgm:cxn modelId="{DD5E1907-C4EA-4CD8-8875-5B99EEDD84C8}" type="presParOf" srcId="{DDA3CADE-2867-46AC-9B16-F9D95D4B4A48}" destId="{462E572F-98FE-4437-9736-9A612CC87124}" srcOrd="2" destOrd="0" presId="urn:microsoft.com/office/officeart/2018/2/layout/IconVerticalSolidList"/>
    <dgm:cxn modelId="{596920A6-EB3C-4118-ABDD-6DE2D2B2A5E7}" type="presParOf" srcId="{462E572F-98FE-4437-9736-9A612CC87124}" destId="{2EFA8CB4-B7AA-4044-B554-B55A8FD692A7}" srcOrd="0" destOrd="0" presId="urn:microsoft.com/office/officeart/2018/2/layout/IconVerticalSolidList"/>
    <dgm:cxn modelId="{986EF4EE-8157-4CFA-BDD1-8064C97376EA}" type="presParOf" srcId="{462E572F-98FE-4437-9736-9A612CC87124}" destId="{ED24B49D-2D50-46A1-9938-8B444219F8F8}" srcOrd="1" destOrd="0" presId="urn:microsoft.com/office/officeart/2018/2/layout/IconVerticalSolidList"/>
    <dgm:cxn modelId="{C0B14752-E6A5-4E5B-A158-AC46B0C17A5F}" type="presParOf" srcId="{462E572F-98FE-4437-9736-9A612CC87124}" destId="{DE8929FB-F593-4BE8-9220-EEFD3E3EF79B}" srcOrd="2" destOrd="0" presId="urn:microsoft.com/office/officeart/2018/2/layout/IconVerticalSolidList"/>
    <dgm:cxn modelId="{FB4E2E8D-8DE7-4D30-8C15-E9C0070AA44A}" type="presParOf" srcId="{462E572F-98FE-4437-9736-9A612CC87124}" destId="{BFB76322-0A61-4777-B783-26184F42C8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6A8DE1-66F7-4F2F-AE5C-F58A266E39C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03D28-5D1E-4C96-B182-9E1C9535CF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scenarios of hazards or dangers evaluated for a particular component </a:t>
          </a:r>
        </a:p>
      </dgm:t>
    </dgm:pt>
    <dgm:pt modelId="{E503A32F-445D-4E49-9456-35B5AEBD3D98}" type="parTrans" cxnId="{D34E877C-1E39-49E2-A03F-D8B0E7012DE2}">
      <dgm:prSet/>
      <dgm:spPr/>
      <dgm:t>
        <a:bodyPr/>
        <a:lstStyle/>
        <a:p>
          <a:endParaRPr lang="en-US"/>
        </a:p>
      </dgm:t>
    </dgm:pt>
    <dgm:pt modelId="{B09017FA-D61B-4238-8DF8-DF64011EFDDC}" type="sibTrans" cxnId="{D34E877C-1E39-49E2-A03F-D8B0E7012DE2}">
      <dgm:prSet/>
      <dgm:spPr/>
      <dgm:t>
        <a:bodyPr/>
        <a:lstStyle/>
        <a:p>
          <a:endParaRPr lang="en-US"/>
        </a:p>
      </dgm:t>
    </dgm:pt>
    <dgm:pt modelId="{B02968DE-C26C-4A0F-A97E-768696E61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Critical for vehicle safety</a:t>
          </a:r>
        </a:p>
      </dgm:t>
    </dgm:pt>
    <dgm:pt modelId="{80129F71-36C6-4559-8942-D542757AA9B7}" type="parTrans" cxnId="{BC60D6D4-3F07-450D-9792-C96308B3175D}">
      <dgm:prSet/>
      <dgm:spPr/>
      <dgm:t>
        <a:bodyPr/>
        <a:lstStyle/>
        <a:p>
          <a:endParaRPr lang="en-US"/>
        </a:p>
      </dgm:t>
    </dgm:pt>
    <dgm:pt modelId="{1F0E938C-76DB-418A-9DC5-E91609D6C94B}" type="sibTrans" cxnId="{BC60D6D4-3F07-450D-9792-C96308B3175D}">
      <dgm:prSet/>
      <dgm:spPr/>
      <dgm:t>
        <a:bodyPr/>
        <a:lstStyle/>
        <a:p>
          <a:endParaRPr lang="en-US"/>
        </a:p>
      </dgm:t>
    </dgm:pt>
    <dgm:pt modelId="{D56E8674-6122-4981-9FCE-AA0B7032A63D}" type="pres">
      <dgm:prSet presAssocID="{4B6A8DE1-66F7-4F2F-AE5C-F58A266E39CD}" presName="root" presStyleCnt="0">
        <dgm:presLayoutVars>
          <dgm:dir/>
          <dgm:resizeHandles val="exact"/>
        </dgm:presLayoutVars>
      </dgm:prSet>
      <dgm:spPr/>
    </dgm:pt>
    <dgm:pt modelId="{24898174-DAEA-407A-A42B-8DBCA5351FCE}" type="pres">
      <dgm:prSet presAssocID="{88803D28-5D1E-4C96-B182-9E1C9535CF41}" presName="compNode" presStyleCnt="0"/>
      <dgm:spPr/>
    </dgm:pt>
    <dgm:pt modelId="{4A3F080A-2A07-45B2-96B4-2CF588F56E38}" type="pres">
      <dgm:prSet presAssocID="{88803D28-5D1E-4C96-B182-9E1C9535CF41}" presName="bgRect" presStyleLbl="bgShp" presStyleIdx="0" presStyleCnt="2"/>
      <dgm:spPr/>
    </dgm:pt>
    <dgm:pt modelId="{EE7CA38E-E66D-4A99-9B85-D02965C6FF05}" type="pres">
      <dgm:prSet presAssocID="{88803D28-5D1E-4C96-B182-9E1C9535CF4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5118FE6-C4B2-491B-8746-0AF685DBCDAA}" type="pres">
      <dgm:prSet presAssocID="{88803D28-5D1E-4C96-B182-9E1C9535CF41}" presName="spaceRect" presStyleCnt="0"/>
      <dgm:spPr/>
    </dgm:pt>
    <dgm:pt modelId="{2180E1F4-DC9A-4D5E-BE5D-C014EA7107F3}" type="pres">
      <dgm:prSet presAssocID="{88803D28-5D1E-4C96-B182-9E1C9535CF41}" presName="parTx" presStyleLbl="revTx" presStyleIdx="0" presStyleCnt="2">
        <dgm:presLayoutVars>
          <dgm:chMax val="0"/>
          <dgm:chPref val="0"/>
        </dgm:presLayoutVars>
      </dgm:prSet>
      <dgm:spPr/>
    </dgm:pt>
    <dgm:pt modelId="{8BCDE925-C484-4016-BCEA-E1282CE3D055}" type="pres">
      <dgm:prSet presAssocID="{B09017FA-D61B-4238-8DF8-DF64011EFDDC}" presName="sibTrans" presStyleCnt="0"/>
      <dgm:spPr/>
    </dgm:pt>
    <dgm:pt modelId="{29520E28-454A-4356-A1F2-566243F7AAA5}" type="pres">
      <dgm:prSet presAssocID="{B02968DE-C26C-4A0F-A97E-768696E61241}" presName="compNode" presStyleCnt="0"/>
      <dgm:spPr/>
    </dgm:pt>
    <dgm:pt modelId="{10F93A7C-2A86-4172-B6CF-6BB913970B78}" type="pres">
      <dgm:prSet presAssocID="{B02968DE-C26C-4A0F-A97E-768696E61241}" presName="bgRect" presStyleLbl="bgShp" presStyleIdx="1" presStyleCnt="2"/>
      <dgm:spPr/>
    </dgm:pt>
    <dgm:pt modelId="{8130DB0A-2BEA-4042-A427-438A0903C8B5}" type="pres">
      <dgm:prSet presAssocID="{B02968DE-C26C-4A0F-A97E-768696E6124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63CB74A4-9359-4147-8DEE-A9CEEE3B048B}" type="pres">
      <dgm:prSet presAssocID="{B02968DE-C26C-4A0F-A97E-768696E61241}" presName="spaceRect" presStyleCnt="0"/>
      <dgm:spPr/>
    </dgm:pt>
    <dgm:pt modelId="{EE66FBAC-9EEC-45C6-9A2F-0B8A8CC27337}" type="pres">
      <dgm:prSet presAssocID="{B02968DE-C26C-4A0F-A97E-768696E6124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2DFC101-E837-4B44-A8F2-37FCD8ACDA39}" type="presOf" srcId="{B02968DE-C26C-4A0F-A97E-768696E61241}" destId="{EE66FBAC-9EEC-45C6-9A2F-0B8A8CC27337}" srcOrd="0" destOrd="0" presId="urn:microsoft.com/office/officeart/2018/2/layout/IconVerticalSolidList"/>
    <dgm:cxn modelId="{D34E877C-1E39-49E2-A03F-D8B0E7012DE2}" srcId="{4B6A8DE1-66F7-4F2F-AE5C-F58A266E39CD}" destId="{88803D28-5D1E-4C96-B182-9E1C9535CF41}" srcOrd="0" destOrd="0" parTransId="{E503A32F-445D-4E49-9456-35B5AEBD3D98}" sibTransId="{B09017FA-D61B-4238-8DF8-DF64011EFDDC}"/>
    <dgm:cxn modelId="{32C73590-1E13-4380-9CB3-E748832ED010}" type="presOf" srcId="{4B6A8DE1-66F7-4F2F-AE5C-F58A266E39CD}" destId="{D56E8674-6122-4981-9FCE-AA0B7032A63D}" srcOrd="0" destOrd="0" presId="urn:microsoft.com/office/officeart/2018/2/layout/IconVerticalSolidList"/>
    <dgm:cxn modelId="{BC60D6D4-3F07-450D-9792-C96308B3175D}" srcId="{4B6A8DE1-66F7-4F2F-AE5C-F58A266E39CD}" destId="{B02968DE-C26C-4A0F-A97E-768696E61241}" srcOrd="1" destOrd="0" parTransId="{80129F71-36C6-4559-8942-D542757AA9B7}" sibTransId="{1F0E938C-76DB-418A-9DC5-E91609D6C94B}"/>
    <dgm:cxn modelId="{A54C01EB-BA2E-4728-8F6B-99280FD99955}" type="presOf" srcId="{88803D28-5D1E-4C96-B182-9E1C9535CF41}" destId="{2180E1F4-DC9A-4D5E-BE5D-C014EA7107F3}" srcOrd="0" destOrd="0" presId="urn:microsoft.com/office/officeart/2018/2/layout/IconVerticalSolidList"/>
    <dgm:cxn modelId="{138A66D0-5A74-433F-BA29-D35FE41F439C}" type="presParOf" srcId="{D56E8674-6122-4981-9FCE-AA0B7032A63D}" destId="{24898174-DAEA-407A-A42B-8DBCA5351FCE}" srcOrd="0" destOrd="0" presId="urn:microsoft.com/office/officeart/2018/2/layout/IconVerticalSolidList"/>
    <dgm:cxn modelId="{0D8D9C6D-32B6-4709-B27D-F6E0D4B806E4}" type="presParOf" srcId="{24898174-DAEA-407A-A42B-8DBCA5351FCE}" destId="{4A3F080A-2A07-45B2-96B4-2CF588F56E38}" srcOrd="0" destOrd="0" presId="urn:microsoft.com/office/officeart/2018/2/layout/IconVerticalSolidList"/>
    <dgm:cxn modelId="{5350DD7A-BFA6-4DF9-AE84-2E08F3EE3200}" type="presParOf" srcId="{24898174-DAEA-407A-A42B-8DBCA5351FCE}" destId="{EE7CA38E-E66D-4A99-9B85-D02965C6FF05}" srcOrd="1" destOrd="0" presId="urn:microsoft.com/office/officeart/2018/2/layout/IconVerticalSolidList"/>
    <dgm:cxn modelId="{4F7CEAED-9A56-40B4-9E0B-B7AB26FA1BFB}" type="presParOf" srcId="{24898174-DAEA-407A-A42B-8DBCA5351FCE}" destId="{25118FE6-C4B2-491B-8746-0AF685DBCDAA}" srcOrd="2" destOrd="0" presId="urn:microsoft.com/office/officeart/2018/2/layout/IconVerticalSolidList"/>
    <dgm:cxn modelId="{D38356DE-D861-4CE0-804D-5873057E821B}" type="presParOf" srcId="{24898174-DAEA-407A-A42B-8DBCA5351FCE}" destId="{2180E1F4-DC9A-4D5E-BE5D-C014EA7107F3}" srcOrd="3" destOrd="0" presId="urn:microsoft.com/office/officeart/2018/2/layout/IconVerticalSolidList"/>
    <dgm:cxn modelId="{675F9555-BCB4-40AE-9A3A-BAE5AAA93200}" type="presParOf" srcId="{D56E8674-6122-4981-9FCE-AA0B7032A63D}" destId="{8BCDE925-C484-4016-BCEA-E1282CE3D055}" srcOrd="1" destOrd="0" presId="urn:microsoft.com/office/officeart/2018/2/layout/IconVerticalSolidList"/>
    <dgm:cxn modelId="{9D784D47-8964-4163-BF36-CF0204F9600F}" type="presParOf" srcId="{D56E8674-6122-4981-9FCE-AA0B7032A63D}" destId="{29520E28-454A-4356-A1F2-566243F7AAA5}" srcOrd="2" destOrd="0" presId="urn:microsoft.com/office/officeart/2018/2/layout/IconVerticalSolidList"/>
    <dgm:cxn modelId="{BC5B61CB-E418-4545-80D7-EF7B0EE8413C}" type="presParOf" srcId="{29520E28-454A-4356-A1F2-566243F7AAA5}" destId="{10F93A7C-2A86-4172-B6CF-6BB913970B78}" srcOrd="0" destOrd="0" presId="urn:microsoft.com/office/officeart/2018/2/layout/IconVerticalSolidList"/>
    <dgm:cxn modelId="{84AFD2C1-F033-485D-B64E-ED86CE4922FD}" type="presParOf" srcId="{29520E28-454A-4356-A1F2-566243F7AAA5}" destId="{8130DB0A-2BEA-4042-A427-438A0903C8B5}" srcOrd="1" destOrd="0" presId="urn:microsoft.com/office/officeart/2018/2/layout/IconVerticalSolidList"/>
    <dgm:cxn modelId="{76F5E460-E6E9-4399-9E9F-C595FA4F8566}" type="presParOf" srcId="{29520E28-454A-4356-A1F2-566243F7AAA5}" destId="{63CB74A4-9359-4147-8DEE-A9CEEE3B048B}" srcOrd="2" destOrd="0" presId="urn:microsoft.com/office/officeart/2018/2/layout/IconVerticalSolidList"/>
    <dgm:cxn modelId="{5503ADE7-ABF5-498C-B0E5-884993A43BD9}" type="presParOf" srcId="{29520E28-454A-4356-A1F2-566243F7AAA5}" destId="{EE66FBAC-9EEC-45C6-9A2F-0B8A8CC273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EBC283-3569-478B-AE99-9F9E05A10E9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66AF9-2B76-403B-8BDA-9A11E27FA5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Regression test : for retesting the integrated software if a SI (or component ) is changed</a:t>
          </a:r>
        </a:p>
      </dgm:t>
    </dgm:pt>
    <dgm:pt modelId="{3BB53D63-F5A9-408B-B6DC-39FF9EDF6C0B}" type="parTrans" cxnId="{4E0890D7-F643-4A9B-B1AC-C94D6704CE25}">
      <dgm:prSet/>
      <dgm:spPr/>
      <dgm:t>
        <a:bodyPr/>
        <a:lstStyle/>
        <a:p>
          <a:endParaRPr lang="en-US"/>
        </a:p>
      </dgm:t>
    </dgm:pt>
    <dgm:pt modelId="{6DE9EB98-C765-4040-84ED-9C6E93E5F174}" type="sibTrans" cxnId="{4E0890D7-F643-4A9B-B1AC-C94D6704CE25}">
      <dgm:prSet/>
      <dgm:spPr/>
      <dgm:t>
        <a:bodyPr/>
        <a:lstStyle/>
        <a:p>
          <a:endParaRPr lang="en-US"/>
        </a:p>
      </dgm:t>
    </dgm:pt>
    <dgm:pt modelId="{B004C31B-E3A1-457A-A232-1616FF6CCB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Integrated software : software that is implemented and working to some extend</a:t>
          </a:r>
        </a:p>
      </dgm:t>
    </dgm:pt>
    <dgm:pt modelId="{AA7E7B48-C48B-445D-9643-A4E2D678A6E5}" type="parTrans" cxnId="{EF372E4B-B591-453C-BFEA-76D30EFF70CE}">
      <dgm:prSet/>
      <dgm:spPr/>
      <dgm:t>
        <a:bodyPr/>
        <a:lstStyle/>
        <a:p>
          <a:endParaRPr lang="en-US"/>
        </a:p>
      </dgm:t>
    </dgm:pt>
    <dgm:pt modelId="{347FCCE3-5529-4DF8-8E14-AD79E755744C}" type="sibTrans" cxnId="{EF372E4B-B591-453C-BFEA-76D30EFF70CE}">
      <dgm:prSet/>
      <dgm:spPr/>
      <dgm:t>
        <a:bodyPr/>
        <a:lstStyle/>
        <a:p>
          <a:endParaRPr lang="en-US"/>
        </a:p>
      </dgm:t>
    </dgm:pt>
    <dgm:pt modelId="{E3F18D3E-A7B1-44BC-A6B4-93BFA7C01E51}" type="pres">
      <dgm:prSet presAssocID="{41EBC283-3569-478B-AE99-9F9E05A10E9D}" presName="root" presStyleCnt="0">
        <dgm:presLayoutVars>
          <dgm:dir/>
          <dgm:resizeHandles val="exact"/>
        </dgm:presLayoutVars>
      </dgm:prSet>
      <dgm:spPr/>
    </dgm:pt>
    <dgm:pt modelId="{45EBA33B-C812-410D-BD31-357D4E1CE33A}" type="pres">
      <dgm:prSet presAssocID="{1F866AF9-2B76-403B-8BDA-9A11E27FA5BD}" presName="compNode" presStyleCnt="0"/>
      <dgm:spPr/>
    </dgm:pt>
    <dgm:pt modelId="{DA5DD2BA-8074-410B-B177-F37863AB483C}" type="pres">
      <dgm:prSet presAssocID="{1F866AF9-2B76-403B-8BDA-9A11E27FA5BD}" presName="bgRect" presStyleLbl="bgShp" presStyleIdx="0" presStyleCnt="2"/>
      <dgm:spPr/>
    </dgm:pt>
    <dgm:pt modelId="{9BD841D7-6D70-46DB-AC94-33FA2394E42B}" type="pres">
      <dgm:prSet presAssocID="{1F866AF9-2B76-403B-8BDA-9A11E27FA5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8B8E7858-8819-40BD-95DD-0BF264C5A34A}" type="pres">
      <dgm:prSet presAssocID="{1F866AF9-2B76-403B-8BDA-9A11E27FA5BD}" presName="spaceRect" presStyleCnt="0"/>
      <dgm:spPr/>
    </dgm:pt>
    <dgm:pt modelId="{2D1085FC-D46C-4F85-B693-9E2C7E9541B9}" type="pres">
      <dgm:prSet presAssocID="{1F866AF9-2B76-403B-8BDA-9A11E27FA5BD}" presName="parTx" presStyleLbl="revTx" presStyleIdx="0" presStyleCnt="2">
        <dgm:presLayoutVars>
          <dgm:chMax val="0"/>
          <dgm:chPref val="0"/>
        </dgm:presLayoutVars>
      </dgm:prSet>
      <dgm:spPr/>
    </dgm:pt>
    <dgm:pt modelId="{0C4A0FBB-D4E1-46B9-BD41-F91CBCA08620}" type="pres">
      <dgm:prSet presAssocID="{6DE9EB98-C765-4040-84ED-9C6E93E5F174}" presName="sibTrans" presStyleCnt="0"/>
      <dgm:spPr/>
    </dgm:pt>
    <dgm:pt modelId="{32C89E3F-2ABE-484B-BF69-4E8A97E47F4A}" type="pres">
      <dgm:prSet presAssocID="{B004C31B-E3A1-457A-A232-1616FF6CCBBA}" presName="compNode" presStyleCnt="0"/>
      <dgm:spPr/>
    </dgm:pt>
    <dgm:pt modelId="{E781A594-F930-4ACD-ACFD-E86CBB1EB46D}" type="pres">
      <dgm:prSet presAssocID="{B004C31B-E3A1-457A-A232-1616FF6CCBBA}" presName="bgRect" presStyleLbl="bgShp" presStyleIdx="1" presStyleCnt="2"/>
      <dgm:spPr/>
    </dgm:pt>
    <dgm:pt modelId="{8689B4C7-BA79-4A40-B941-8FFDA379E4FE}" type="pres">
      <dgm:prSet presAssocID="{B004C31B-E3A1-457A-A232-1616FF6CCBB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FA0A6A6-1DB1-476C-A1D5-C657D4A760ED}" type="pres">
      <dgm:prSet presAssocID="{B004C31B-E3A1-457A-A232-1616FF6CCBBA}" presName="spaceRect" presStyleCnt="0"/>
      <dgm:spPr/>
    </dgm:pt>
    <dgm:pt modelId="{3A2252C7-A6C7-410D-8E86-54119F7E8CB4}" type="pres">
      <dgm:prSet presAssocID="{B004C31B-E3A1-457A-A232-1616FF6CCBB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31AD039-6A5E-495B-91B6-AD9A5C738205}" type="presOf" srcId="{41EBC283-3569-478B-AE99-9F9E05A10E9D}" destId="{E3F18D3E-A7B1-44BC-A6B4-93BFA7C01E51}" srcOrd="0" destOrd="0" presId="urn:microsoft.com/office/officeart/2018/2/layout/IconVerticalSolidList"/>
    <dgm:cxn modelId="{EF372E4B-B591-453C-BFEA-76D30EFF70CE}" srcId="{41EBC283-3569-478B-AE99-9F9E05A10E9D}" destId="{B004C31B-E3A1-457A-A232-1616FF6CCBBA}" srcOrd="1" destOrd="0" parTransId="{AA7E7B48-C48B-445D-9643-A4E2D678A6E5}" sibTransId="{347FCCE3-5529-4DF8-8E14-AD79E755744C}"/>
    <dgm:cxn modelId="{A80FBD4E-D0DF-47A2-B4C8-3EB700ADC3CC}" type="presOf" srcId="{B004C31B-E3A1-457A-A232-1616FF6CCBBA}" destId="{3A2252C7-A6C7-410D-8E86-54119F7E8CB4}" srcOrd="0" destOrd="0" presId="urn:microsoft.com/office/officeart/2018/2/layout/IconVerticalSolidList"/>
    <dgm:cxn modelId="{EDEC7BB9-A5E6-4516-B838-E5A8482575A7}" type="presOf" srcId="{1F866AF9-2B76-403B-8BDA-9A11E27FA5BD}" destId="{2D1085FC-D46C-4F85-B693-9E2C7E9541B9}" srcOrd="0" destOrd="0" presId="urn:microsoft.com/office/officeart/2018/2/layout/IconVerticalSolidList"/>
    <dgm:cxn modelId="{4E0890D7-F643-4A9B-B1AC-C94D6704CE25}" srcId="{41EBC283-3569-478B-AE99-9F9E05A10E9D}" destId="{1F866AF9-2B76-403B-8BDA-9A11E27FA5BD}" srcOrd="0" destOrd="0" parTransId="{3BB53D63-F5A9-408B-B6DC-39FF9EDF6C0B}" sibTransId="{6DE9EB98-C765-4040-84ED-9C6E93E5F174}"/>
    <dgm:cxn modelId="{35F3D593-B7F3-4473-875B-6AD625576AAD}" type="presParOf" srcId="{E3F18D3E-A7B1-44BC-A6B4-93BFA7C01E51}" destId="{45EBA33B-C812-410D-BD31-357D4E1CE33A}" srcOrd="0" destOrd="0" presId="urn:microsoft.com/office/officeart/2018/2/layout/IconVerticalSolidList"/>
    <dgm:cxn modelId="{653627A7-A3F5-42AE-B05E-9D47C4EA79CF}" type="presParOf" srcId="{45EBA33B-C812-410D-BD31-357D4E1CE33A}" destId="{DA5DD2BA-8074-410B-B177-F37863AB483C}" srcOrd="0" destOrd="0" presId="urn:microsoft.com/office/officeart/2018/2/layout/IconVerticalSolidList"/>
    <dgm:cxn modelId="{D69C221D-D785-4AD5-8009-08D2F50731DF}" type="presParOf" srcId="{45EBA33B-C812-410D-BD31-357D4E1CE33A}" destId="{9BD841D7-6D70-46DB-AC94-33FA2394E42B}" srcOrd="1" destOrd="0" presId="urn:microsoft.com/office/officeart/2018/2/layout/IconVerticalSolidList"/>
    <dgm:cxn modelId="{F54614C6-3975-48B4-B8CD-8CD0D9D872B1}" type="presParOf" srcId="{45EBA33B-C812-410D-BD31-357D4E1CE33A}" destId="{8B8E7858-8819-40BD-95DD-0BF264C5A34A}" srcOrd="2" destOrd="0" presId="urn:microsoft.com/office/officeart/2018/2/layout/IconVerticalSolidList"/>
    <dgm:cxn modelId="{16F1975E-662C-435C-BE49-F232F664B647}" type="presParOf" srcId="{45EBA33B-C812-410D-BD31-357D4E1CE33A}" destId="{2D1085FC-D46C-4F85-B693-9E2C7E9541B9}" srcOrd="3" destOrd="0" presId="urn:microsoft.com/office/officeart/2018/2/layout/IconVerticalSolidList"/>
    <dgm:cxn modelId="{F4F8A24A-1553-43CC-A3A2-FE71C188C047}" type="presParOf" srcId="{E3F18D3E-A7B1-44BC-A6B4-93BFA7C01E51}" destId="{0C4A0FBB-D4E1-46B9-BD41-F91CBCA08620}" srcOrd="1" destOrd="0" presId="urn:microsoft.com/office/officeart/2018/2/layout/IconVerticalSolidList"/>
    <dgm:cxn modelId="{2B9FF9C6-0530-422F-B1DC-27B1D75E094E}" type="presParOf" srcId="{E3F18D3E-A7B1-44BC-A6B4-93BFA7C01E51}" destId="{32C89E3F-2ABE-484B-BF69-4E8A97E47F4A}" srcOrd="2" destOrd="0" presId="urn:microsoft.com/office/officeart/2018/2/layout/IconVerticalSolidList"/>
    <dgm:cxn modelId="{8C670C9D-643B-4C1F-9071-0BF92011CBAF}" type="presParOf" srcId="{32C89E3F-2ABE-484B-BF69-4E8A97E47F4A}" destId="{E781A594-F930-4ACD-ACFD-E86CBB1EB46D}" srcOrd="0" destOrd="0" presId="urn:microsoft.com/office/officeart/2018/2/layout/IconVerticalSolidList"/>
    <dgm:cxn modelId="{5334CAB1-9C9F-422B-B2DB-D23B68B6175B}" type="presParOf" srcId="{32C89E3F-2ABE-484B-BF69-4E8A97E47F4A}" destId="{8689B4C7-BA79-4A40-B941-8FFDA379E4FE}" srcOrd="1" destOrd="0" presId="urn:microsoft.com/office/officeart/2018/2/layout/IconVerticalSolidList"/>
    <dgm:cxn modelId="{748C5D84-749C-4936-8DF8-F8B8FEE94394}" type="presParOf" srcId="{32C89E3F-2ABE-484B-BF69-4E8A97E47F4A}" destId="{4FA0A6A6-1DB1-476C-A1D5-C657D4A760ED}" srcOrd="2" destOrd="0" presId="urn:microsoft.com/office/officeart/2018/2/layout/IconVerticalSolidList"/>
    <dgm:cxn modelId="{34F44F21-89D1-46E4-9954-B0183D71F082}" type="presParOf" srcId="{32C89E3F-2ABE-484B-BF69-4E8A97E47F4A}" destId="{3A2252C7-A6C7-410D-8E86-54119F7E8C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D6B93-12FC-4DBA-9BFD-D2E334711F71}">
      <dsp:nvSpPr>
        <dsp:cNvPr id="0" name=""/>
        <dsp:cNvSpPr/>
      </dsp:nvSpPr>
      <dsp:spPr>
        <a:xfrm>
          <a:off x="0" y="502"/>
          <a:ext cx="67135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BD95F-9AD4-4774-8473-2CDB8B354F56}">
      <dsp:nvSpPr>
        <dsp:cNvPr id="0" name=""/>
        <dsp:cNvSpPr/>
      </dsp:nvSpPr>
      <dsp:spPr>
        <a:xfrm>
          <a:off x="0" y="502"/>
          <a:ext cx="6713552" cy="45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ea typeface="Calibri"/>
              <a:cs typeface="Calibri"/>
            </a:rPr>
            <a:t>ECU : Electronic Control Unit</a:t>
          </a:r>
        </a:p>
      </dsp:txBody>
      <dsp:txXfrm>
        <a:off x="0" y="502"/>
        <a:ext cx="6713552" cy="457574"/>
      </dsp:txXfrm>
    </dsp:sp>
    <dsp:sp modelId="{EF31EAA8-A820-4DD6-82C3-6326C377B172}">
      <dsp:nvSpPr>
        <dsp:cNvPr id="0" name=""/>
        <dsp:cNvSpPr/>
      </dsp:nvSpPr>
      <dsp:spPr>
        <a:xfrm>
          <a:off x="0" y="458076"/>
          <a:ext cx="67135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18D3D-5581-4CEB-866E-D7CB39CCF097}">
      <dsp:nvSpPr>
        <dsp:cNvPr id="0" name=""/>
        <dsp:cNvSpPr/>
      </dsp:nvSpPr>
      <dsp:spPr>
        <a:xfrm>
          <a:off x="0" y="458076"/>
          <a:ext cx="6713552" cy="45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ea typeface="Calibri"/>
              <a:cs typeface="Calibri"/>
            </a:rPr>
            <a:t>ISO : International Organization for Standardization</a:t>
          </a:r>
        </a:p>
      </dsp:txBody>
      <dsp:txXfrm>
        <a:off x="0" y="458076"/>
        <a:ext cx="6713552" cy="457574"/>
      </dsp:txXfrm>
    </dsp:sp>
    <dsp:sp modelId="{CDAEE9FD-B092-4306-8F70-D866EDA37C3C}">
      <dsp:nvSpPr>
        <dsp:cNvPr id="0" name=""/>
        <dsp:cNvSpPr/>
      </dsp:nvSpPr>
      <dsp:spPr>
        <a:xfrm>
          <a:off x="0" y="915650"/>
          <a:ext cx="67135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5D4A8-6A77-429F-800B-90D49A9BC5FA}">
      <dsp:nvSpPr>
        <dsp:cNvPr id="0" name=""/>
        <dsp:cNvSpPr/>
      </dsp:nvSpPr>
      <dsp:spPr>
        <a:xfrm>
          <a:off x="0" y="915650"/>
          <a:ext cx="6713552" cy="45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ea typeface="Calibri"/>
              <a:cs typeface="Calibri"/>
            </a:rPr>
            <a:t>OEM : Original Equipment Manufacturer</a:t>
          </a:r>
        </a:p>
      </dsp:txBody>
      <dsp:txXfrm>
        <a:off x="0" y="915650"/>
        <a:ext cx="6713552" cy="457574"/>
      </dsp:txXfrm>
    </dsp:sp>
    <dsp:sp modelId="{47F725E0-0B54-4F50-8400-659394BE4ED0}">
      <dsp:nvSpPr>
        <dsp:cNvPr id="0" name=""/>
        <dsp:cNvSpPr/>
      </dsp:nvSpPr>
      <dsp:spPr>
        <a:xfrm>
          <a:off x="0" y="1373224"/>
          <a:ext cx="67135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62D4C-2E6D-4FBA-9C58-B404EFAD3972}">
      <dsp:nvSpPr>
        <dsp:cNvPr id="0" name=""/>
        <dsp:cNvSpPr/>
      </dsp:nvSpPr>
      <dsp:spPr>
        <a:xfrm>
          <a:off x="0" y="1373224"/>
          <a:ext cx="6713552" cy="45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ea typeface="Calibri"/>
              <a:cs typeface="Calibri"/>
            </a:rPr>
            <a:t>AES : Automotive Embedded Software</a:t>
          </a:r>
        </a:p>
      </dsp:txBody>
      <dsp:txXfrm>
        <a:off x="0" y="1373224"/>
        <a:ext cx="6713552" cy="457574"/>
      </dsp:txXfrm>
    </dsp:sp>
    <dsp:sp modelId="{162CF012-F361-4ADD-B502-A15EA8E365E1}">
      <dsp:nvSpPr>
        <dsp:cNvPr id="0" name=""/>
        <dsp:cNvSpPr/>
      </dsp:nvSpPr>
      <dsp:spPr>
        <a:xfrm>
          <a:off x="0" y="1830798"/>
          <a:ext cx="67135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37FA5-8703-45DC-B8B0-4D1F4F79F3B8}">
      <dsp:nvSpPr>
        <dsp:cNvPr id="0" name=""/>
        <dsp:cNvSpPr/>
      </dsp:nvSpPr>
      <dsp:spPr>
        <a:xfrm>
          <a:off x="0" y="1830798"/>
          <a:ext cx="6713552" cy="45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ea typeface="Calibri"/>
              <a:cs typeface="Calibri"/>
            </a:rPr>
            <a:t>CAN : Controller Area Network</a:t>
          </a:r>
        </a:p>
      </dsp:txBody>
      <dsp:txXfrm>
        <a:off x="0" y="1830798"/>
        <a:ext cx="6713552" cy="457574"/>
      </dsp:txXfrm>
    </dsp:sp>
    <dsp:sp modelId="{F1D1D18D-EF74-46E8-8145-2D7CA38203F2}">
      <dsp:nvSpPr>
        <dsp:cNvPr id="0" name=""/>
        <dsp:cNvSpPr/>
      </dsp:nvSpPr>
      <dsp:spPr>
        <a:xfrm>
          <a:off x="0" y="2288373"/>
          <a:ext cx="67135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21881-4E70-49F7-99FE-E83DFAD3EE56}">
      <dsp:nvSpPr>
        <dsp:cNvPr id="0" name=""/>
        <dsp:cNvSpPr/>
      </dsp:nvSpPr>
      <dsp:spPr>
        <a:xfrm>
          <a:off x="0" y="2288373"/>
          <a:ext cx="6713552" cy="45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ea typeface="Calibri"/>
              <a:cs typeface="Calibri"/>
            </a:rPr>
            <a:t>BTS : Bureau of Transportation Statistics</a:t>
          </a:r>
        </a:p>
      </dsp:txBody>
      <dsp:txXfrm>
        <a:off x="0" y="2288373"/>
        <a:ext cx="6713552" cy="457574"/>
      </dsp:txXfrm>
    </dsp:sp>
    <dsp:sp modelId="{90843B96-5146-450F-9147-246D6B7518D6}">
      <dsp:nvSpPr>
        <dsp:cNvPr id="0" name=""/>
        <dsp:cNvSpPr/>
      </dsp:nvSpPr>
      <dsp:spPr>
        <a:xfrm>
          <a:off x="0" y="2745947"/>
          <a:ext cx="67135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25009-3A0F-4695-9ED2-0E0CBF0854AE}">
      <dsp:nvSpPr>
        <dsp:cNvPr id="0" name=""/>
        <dsp:cNvSpPr/>
      </dsp:nvSpPr>
      <dsp:spPr>
        <a:xfrm>
          <a:off x="0" y="2745947"/>
          <a:ext cx="6713552" cy="45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"/>
            </a:rPr>
            <a:t>ASIL: Automotive Safety Integrity Level framework</a:t>
          </a:r>
          <a:endParaRPr lang="en-US" sz="1900" kern="1200" dirty="0">
            <a:latin typeface="Calibri"/>
            <a:ea typeface="Calibri"/>
            <a:cs typeface="Calibri"/>
          </a:endParaRPr>
        </a:p>
      </dsp:txBody>
      <dsp:txXfrm>
        <a:off x="0" y="2745947"/>
        <a:ext cx="6713552" cy="457574"/>
      </dsp:txXfrm>
    </dsp:sp>
    <dsp:sp modelId="{C1CE4491-3F5F-4309-A497-4F9E9E0A7561}">
      <dsp:nvSpPr>
        <dsp:cNvPr id="0" name=""/>
        <dsp:cNvSpPr/>
      </dsp:nvSpPr>
      <dsp:spPr>
        <a:xfrm>
          <a:off x="0" y="3203521"/>
          <a:ext cx="67135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40687-AE65-451E-8794-6E490E183E0D}">
      <dsp:nvSpPr>
        <dsp:cNvPr id="0" name=""/>
        <dsp:cNvSpPr/>
      </dsp:nvSpPr>
      <dsp:spPr>
        <a:xfrm>
          <a:off x="0" y="3203521"/>
          <a:ext cx="6713552" cy="45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"/>
            </a:rPr>
            <a:t>HARA : Hazard Analysis and Risk Assessment</a:t>
          </a:r>
        </a:p>
      </dsp:txBody>
      <dsp:txXfrm>
        <a:off x="0" y="3203521"/>
        <a:ext cx="6713552" cy="457574"/>
      </dsp:txXfrm>
    </dsp:sp>
    <dsp:sp modelId="{939D5AE6-B781-4A62-AE89-FF690A13860E}">
      <dsp:nvSpPr>
        <dsp:cNvPr id="0" name=""/>
        <dsp:cNvSpPr/>
      </dsp:nvSpPr>
      <dsp:spPr>
        <a:xfrm>
          <a:off x="0" y="3661095"/>
          <a:ext cx="67135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563F0-DF90-4D2A-B598-199CBC510DCB}">
      <dsp:nvSpPr>
        <dsp:cNvPr id="0" name=""/>
        <dsp:cNvSpPr/>
      </dsp:nvSpPr>
      <dsp:spPr>
        <a:xfrm>
          <a:off x="0" y="3661095"/>
          <a:ext cx="6713552" cy="457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"/>
            </a:rPr>
            <a:t>ABS : Anti-Breaking System</a:t>
          </a:r>
        </a:p>
      </dsp:txBody>
      <dsp:txXfrm>
        <a:off x="0" y="3661095"/>
        <a:ext cx="6713552" cy="457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6C21E-A38C-467F-BD02-5D1E8E5C72F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9BFFA-8AA2-40D2-B44D-AC48F3E4A54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22B54-7E12-4369-8031-BC7FA1D19D3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cs typeface="Calibri"/>
            </a:rPr>
            <a:t>Automotive embedded software is critical for creating the mobility experience of the future. </a:t>
          </a:r>
          <a:endParaRPr lang="en-US" sz="2100" kern="1200">
            <a:latin typeface="Calibri Light" panose="020F0302020204030204"/>
          </a:endParaRPr>
        </a:p>
      </dsp:txBody>
      <dsp:txXfrm>
        <a:off x="1435590" y="531"/>
        <a:ext cx="9080009" cy="1242935"/>
      </dsp:txXfrm>
    </dsp:sp>
    <dsp:sp modelId="{1657C277-D91E-4CC0-83E1-E9AA37FD395D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4C770-1598-4F70-A233-38C949639E5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F423A-9EE1-4EC6-B654-001FEE75CAC0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 Light" panose="020F0302020204030204"/>
            </a:rPr>
            <a:t>Differences are made in user experience, autonomous, electric, safety, connectivity rather than traditional vehicle hardware</a:t>
          </a:r>
        </a:p>
      </dsp:txBody>
      <dsp:txXfrm>
        <a:off x="1435590" y="1554201"/>
        <a:ext cx="9080009" cy="1242935"/>
      </dsp:txXfrm>
    </dsp:sp>
    <dsp:sp modelId="{D301044E-4D1D-46FA-86A3-57443E3718D5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C054E-02D5-48D8-8296-D2CF5A1CE533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4C813-5BB6-412C-9F1F-14926DAF2BC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alibri"/>
              <a:ea typeface="Calibri"/>
              <a:cs typeface="Calibri"/>
            </a:rPr>
            <a:t>Real-time complex interactions across multiple systems : Braking, steering, suspension etc. Each ECU is part of a bigger and  complex electrical architecture, sometimes more than 20 interactions in AES apps</a:t>
          </a:r>
          <a:endParaRPr lang="en-US" sz="2100" kern="1200">
            <a:latin typeface="Calibri Light" panose="020F0302020204030204"/>
          </a:endParaRP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78697-29BD-406B-AED7-CAE6FE761C52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96D1FF-DF7F-41A5-8DC9-1D01B6E6ACE2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BE77F-EA69-4F7D-9D24-6A7353391C53}">
      <dsp:nvSpPr>
        <dsp:cNvPr id="0" name=""/>
        <dsp:cNvSpPr/>
      </dsp:nvSpPr>
      <dsp:spPr>
        <a:xfrm>
          <a:off x="1437631" y="531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Exposure ( E ) : Measure of possibilities of the vehicle being in a hazard or risky situation</a:t>
          </a:r>
        </a:p>
      </dsp:txBody>
      <dsp:txXfrm>
        <a:off x="1437631" y="531"/>
        <a:ext cx="4732020" cy="1244702"/>
      </dsp:txXfrm>
    </dsp:sp>
    <dsp:sp modelId="{0A8F9C60-7FAB-44C2-B000-6E9F1709FDF7}">
      <dsp:nvSpPr>
        <dsp:cNvPr id="0" name=""/>
        <dsp:cNvSpPr/>
      </dsp:nvSpPr>
      <dsp:spPr>
        <a:xfrm>
          <a:off x="6169651" y="531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E1 – very low probability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E2 .. E3..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E4 - very high probability</a:t>
          </a:r>
        </a:p>
      </dsp:txBody>
      <dsp:txXfrm>
        <a:off x="6169651" y="531"/>
        <a:ext cx="4345948" cy="1244702"/>
      </dsp:txXfrm>
    </dsp:sp>
    <dsp:sp modelId="{1785C49B-474E-4DB7-94D6-B073A537F800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72768-C4B2-4AEE-B87F-D0D2ADCF34F8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ECEE9-79E6-40FB-BBA9-3C82F3B3B1A8}">
      <dsp:nvSpPr>
        <dsp:cNvPr id="0" name=""/>
        <dsp:cNvSpPr/>
      </dsp:nvSpPr>
      <dsp:spPr>
        <a:xfrm>
          <a:off x="1437631" y="1556410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Controllability ( C ) : Extent to which control can be established after safety goal breached due to failure or malfunction</a:t>
          </a:r>
        </a:p>
      </dsp:txBody>
      <dsp:txXfrm>
        <a:off x="1437631" y="1556410"/>
        <a:ext cx="4732020" cy="1244702"/>
      </dsp:txXfrm>
    </dsp:sp>
    <dsp:sp modelId="{3E786209-DA5D-4B2E-B977-3FCE3ED84560}">
      <dsp:nvSpPr>
        <dsp:cNvPr id="0" name=""/>
        <dsp:cNvSpPr/>
      </dsp:nvSpPr>
      <dsp:spPr>
        <a:xfrm>
          <a:off x="6169651" y="1556410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C1 – easy; C2..; C3.. ; C4 – most difficult to control</a:t>
          </a:r>
        </a:p>
      </dsp:txBody>
      <dsp:txXfrm>
        <a:off x="6169651" y="1556410"/>
        <a:ext cx="4345948" cy="1244702"/>
      </dsp:txXfrm>
    </dsp:sp>
    <dsp:sp modelId="{6CB1FBFF-7253-46CE-9240-547D8C93AB03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D41F9-1C05-4AC5-870F-0C352F4FD7F3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248A2-43D9-4895-B17A-AE7071CF18D3}">
      <dsp:nvSpPr>
        <dsp:cNvPr id="0" name=""/>
        <dsp:cNvSpPr/>
      </dsp:nvSpPr>
      <dsp:spPr>
        <a:xfrm>
          <a:off x="1437631" y="3112289"/>
          <a:ext cx="4732020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Severity ( S ) : Seriousness of the damage to life of people and property due to safety goal infringement</a:t>
          </a:r>
        </a:p>
      </dsp:txBody>
      <dsp:txXfrm>
        <a:off x="1437631" y="3112289"/>
        <a:ext cx="4732020" cy="1244702"/>
      </dsp:txXfrm>
    </dsp:sp>
    <dsp:sp modelId="{8FE63F4C-C0B3-4AB3-AB23-F814CC7D1DF0}">
      <dsp:nvSpPr>
        <dsp:cNvPr id="0" name=""/>
        <dsp:cNvSpPr/>
      </dsp:nvSpPr>
      <dsp:spPr>
        <a:xfrm>
          <a:off x="6169651" y="3112289"/>
          <a:ext cx="434594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S1 – light injury, S2 severe and life threatening, S3 life threatening incidences</a:t>
          </a:r>
        </a:p>
      </dsp:txBody>
      <dsp:txXfrm>
        <a:off x="6169651" y="3112289"/>
        <a:ext cx="4345948" cy="1244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5687C-BEF2-4BDF-800C-894997C81E80}">
      <dsp:nvSpPr>
        <dsp:cNvPr id="0" name=""/>
        <dsp:cNvSpPr/>
      </dsp:nvSpPr>
      <dsp:spPr>
        <a:xfrm>
          <a:off x="0" y="681330"/>
          <a:ext cx="10927829" cy="12578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D3D16-5E1F-4302-8DD6-00B63077E39A}">
      <dsp:nvSpPr>
        <dsp:cNvPr id="0" name=""/>
        <dsp:cNvSpPr/>
      </dsp:nvSpPr>
      <dsp:spPr>
        <a:xfrm>
          <a:off x="380497" y="964345"/>
          <a:ext cx="691812" cy="691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62504-30C0-44CE-A748-F5DA52CF946C}">
      <dsp:nvSpPr>
        <dsp:cNvPr id="0" name=""/>
        <dsp:cNvSpPr/>
      </dsp:nvSpPr>
      <dsp:spPr>
        <a:xfrm>
          <a:off x="1452806" y="681330"/>
          <a:ext cx="4917523" cy="1257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22" tIns="133122" rIns="133122" bIns="1331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Classified from D – Highest level of automotive hazard, A – lowest.</a:t>
          </a:r>
        </a:p>
      </dsp:txBody>
      <dsp:txXfrm>
        <a:off x="1452806" y="681330"/>
        <a:ext cx="4917523" cy="1257841"/>
      </dsp:txXfrm>
    </dsp:sp>
    <dsp:sp modelId="{F0C12A7B-C9DF-45FD-B8F8-70D7E26C3529}">
      <dsp:nvSpPr>
        <dsp:cNvPr id="0" name=""/>
        <dsp:cNvSpPr/>
      </dsp:nvSpPr>
      <dsp:spPr>
        <a:xfrm>
          <a:off x="6370329" y="681330"/>
          <a:ext cx="4557499" cy="1257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22" tIns="133122" rIns="133122" bIns="13312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C3E004"/>
              </a:solidFill>
              <a:latin typeface="Calibri Light" panose="020F0302020204030204"/>
            </a:rPr>
            <a:t>ASIL - A</a:t>
          </a:r>
        </a:p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A738E"/>
              </a:solidFill>
              <a:latin typeface="Calibri Light" panose="020F0302020204030204"/>
            </a:rPr>
            <a:t>ASIL - B</a:t>
          </a:r>
        </a:p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C325B"/>
              </a:solidFill>
              <a:latin typeface="Calibri Light" panose="020F0302020204030204"/>
            </a:rPr>
            <a:t>ASIL - C</a:t>
          </a:r>
        </a:p>
        <a:p>
          <a:pPr marL="0" lvl="0" indent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A0234"/>
              </a:solidFill>
              <a:latin typeface="Calibri Light" panose="020F0302020204030204"/>
            </a:rPr>
            <a:t>ASIL - D</a:t>
          </a:r>
          <a:endParaRPr lang="en-US" sz="1200" b="1" kern="1200" dirty="0">
            <a:solidFill>
              <a:srgbClr val="FA0234"/>
            </a:solidFill>
          </a:endParaRPr>
        </a:p>
      </dsp:txBody>
      <dsp:txXfrm>
        <a:off x="6370329" y="681330"/>
        <a:ext cx="4557499" cy="1257841"/>
      </dsp:txXfrm>
    </dsp:sp>
    <dsp:sp modelId="{2EFA8CB4-B7AA-4044-B554-B55A8FD692A7}">
      <dsp:nvSpPr>
        <dsp:cNvPr id="0" name=""/>
        <dsp:cNvSpPr/>
      </dsp:nvSpPr>
      <dsp:spPr>
        <a:xfrm>
          <a:off x="0" y="2253632"/>
          <a:ext cx="10927829" cy="12578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4B49D-2D50-46A1-9938-8B444219F8F8}">
      <dsp:nvSpPr>
        <dsp:cNvPr id="0" name=""/>
        <dsp:cNvSpPr/>
      </dsp:nvSpPr>
      <dsp:spPr>
        <a:xfrm>
          <a:off x="380497" y="2536647"/>
          <a:ext cx="691812" cy="691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76322-0A61-4777-B783-26184F42C84C}">
      <dsp:nvSpPr>
        <dsp:cNvPr id="0" name=""/>
        <dsp:cNvSpPr/>
      </dsp:nvSpPr>
      <dsp:spPr>
        <a:xfrm>
          <a:off x="1452806" y="2253632"/>
          <a:ext cx="9475022" cy="1257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122" tIns="133122" rIns="133122" bIns="1331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QM ( Quality Management level )</a:t>
          </a:r>
          <a:r>
            <a:rPr lang="en-US" sz="2500" kern="1200" dirty="0">
              <a:latin typeface="Calibri Light" panose="020F0302020204030204"/>
            </a:rPr>
            <a:t>   Therefore </a:t>
          </a:r>
          <a:r>
            <a:rPr lang="en-US" sz="2500" kern="1200" dirty="0"/>
            <a:t>hazards that do not dictate safety requirements</a:t>
          </a:r>
          <a:endParaRPr lang="en-US" sz="2500" kern="1200" dirty="0">
            <a:latin typeface="Calibri Light" panose="020F0302020204030204"/>
          </a:endParaRPr>
        </a:p>
      </dsp:txBody>
      <dsp:txXfrm>
        <a:off x="1452806" y="2253632"/>
        <a:ext cx="9475022" cy="12578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F080A-2A07-45B2-96B4-2CF588F56E3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CA38E-E66D-4A99-9B85-D02965C6FF05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0E1F4-DC9A-4D5E-BE5D-C014EA7107F3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scenarios of hazards or dangers evaluated for a particular component </a:t>
          </a:r>
        </a:p>
      </dsp:txBody>
      <dsp:txXfrm>
        <a:off x="1507738" y="707092"/>
        <a:ext cx="9007861" cy="1305401"/>
      </dsp:txXfrm>
    </dsp:sp>
    <dsp:sp modelId="{10F93A7C-2A86-4172-B6CF-6BB913970B78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0DB0A-2BEA-4042-A427-438A0903C8B5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6FBAC-9EEC-45C6-9A2F-0B8A8CC27337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Critical for vehicle safety</a:t>
          </a:r>
        </a:p>
      </dsp:txBody>
      <dsp:txXfrm>
        <a:off x="1507738" y="2338844"/>
        <a:ext cx="9007861" cy="13054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DD2BA-8074-410B-B177-F37863AB483C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841D7-6D70-46DB-AC94-33FA2394E42B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085FC-D46C-4F85-B693-9E2C7E9541B9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Regression test : for retesting the integrated software if a SI (or component ) is changed</a:t>
          </a:r>
        </a:p>
      </dsp:txBody>
      <dsp:txXfrm>
        <a:off x="1507738" y="707092"/>
        <a:ext cx="9007861" cy="1305401"/>
      </dsp:txXfrm>
    </dsp:sp>
    <dsp:sp modelId="{E781A594-F930-4ACD-ACFD-E86CBB1EB46D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9B4C7-BA79-4A40-B941-8FFDA379E4FE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252C7-A6C7-410D-8E86-54119F7E8CB4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Integrated software : software that is implemented and working to some extend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4CA08B7-4716-4E27-A721-D79C91A21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4042933-0A94-4AA9-97E0-FB2288C19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74F2B00-CCCF-4809-9060-BF27174F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33E2DBD-A7A5-4BF5-A992-DBD2E062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1254DFF-E2E0-49A3-8171-E187F39D6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5BF8AC9-10AA-4E6A-A51E-BC3868E0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E0B2B43-CFE1-4B34-9AFC-7AA57060E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92F43BB-4B6D-4E46-8A9F-00DC68069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17BC89B9-A6CD-482B-9352-638D0E05A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048164" y="96044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ew from a car">
            <a:extLst>
              <a:ext uri="{FF2B5EF4-FFF2-40B4-BE49-F238E27FC236}">
                <a16:creationId xmlns:a16="http://schemas.microsoft.com/office/drawing/2014/main" id="{D3A02832-A74E-1373-6034-FB5251F58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4396" r="-1" b="-1"/>
          <a:stretch/>
        </p:blipFill>
        <p:spPr>
          <a:xfrm>
            <a:off x="-88238" y="-2704"/>
            <a:ext cx="12293355" cy="7025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8173" y="630936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ea typeface="Calibri Light"/>
                <a:cs typeface="Calibri Light"/>
              </a:rPr>
              <a:t>Automotive</a:t>
            </a:r>
            <a:r>
              <a:rPr lang="en-US" sz="4800">
                <a:solidFill>
                  <a:schemeClr val="bg1"/>
                </a:solidFill>
                <a:ea typeface="Calibri Light"/>
                <a:cs typeface="Calibri Light"/>
              </a:rPr>
              <a:t>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8174" y="3427487"/>
            <a:ext cx="7315200" cy="27020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Automotive in general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Functional Safety (ISO 26262)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V-Cycle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99D4628-B952-8677-C6A6-9D699B771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805" y="457200"/>
            <a:ext cx="9664390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09646-91DE-D6CD-CB77-381315E49AAA}"/>
              </a:ext>
            </a:extLst>
          </p:cNvPr>
          <p:cNvSpPr txBox="1"/>
          <p:nvPr/>
        </p:nvSpPr>
        <p:spPr>
          <a:xfrm>
            <a:off x="8842963" y="6190073"/>
            <a:ext cx="2530592" cy="2634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i="1" dirty="0">
                <a:solidFill>
                  <a:srgbClr val="676767"/>
                </a:solidFill>
                <a:ea typeface="+mn-lt"/>
                <a:cs typeface="+mn-lt"/>
              </a:rPr>
              <a:t>Image credit:</a:t>
            </a:r>
            <a:r>
              <a:rPr lang="en-US" sz="1100" i="1" dirty="0">
                <a:solidFill>
                  <a:srgbClr val="676767"/>
                </a:solidFill>
                <a:ea typeface="+mn-lt"/>
                <a:cs typeface="+mn-lt"/>
              </a:rPr>
              <a:t> </a:t>
            </a:r>
            <a:r>
              <a:rPr lang="en-US" sz="1100" i="1" dirty="0" err="1">
                <a:solidFill>
                  <a:srgbClr val="676767"/>
                </a:solidFill>
                <a:ea typeface="+mn-lt"/>
                <a:cs typeface="+mn-lt"/>
              </a:rPr>
              <a:t>techdesignforums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06179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CD7FE7-1237-41A0-B6C8-B0EFC310C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E13AA-9A9A-446A-B0A3-443BA34BB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FA6810-6C3D-4754-B472-DF60413D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AE6743-377F-445F-BEA9-C06205F9A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2B6CCC-3F91-450D-B6D9-A69AD95AD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DFE833-928D-4F3D-869D-96E2ECBFB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28743D-D268-453F-A979-856B01ED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F62887-64F5-497E-9834-DCB75229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1BFBC-C81A-4FD9-8F0C-E86F49528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C62434D-2094-4FE0-9DE1-66F7D01E0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67291C-F63A-465E-A2D1-04BA96121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98E583-ADFC-4231-A720-8DA400705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665F974-5ECD-4302-9DD8-08014E362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68064C-BF0F-46B1-9621-3188FCA06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2C4C30-298C-4739-9092-46F6A1B8F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BCB8B4F-F675-4134-B6FC-FE54CFAB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BBBA07-FBD1-4D0D-9EB9-F7608965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9951829-5EEF-47EE-8545-8D3A5E54B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ED10F2-CC2D-4FC7-881A-E96C0ED5C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C62961C-06BA-45D9-B417-1C944EC79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F2C56B-9B90-4CC1-A932-191196ECD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E11F965-BA24-2DB6-B763-37775DC29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975"/>
          <a:stretch/>
        </p:blipFill>
        <p:spPr>
          <a:xfrm>
            <a:off x="257005" y="81963"/>
            <a:ext cx="11672055" cy="670375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34AA602-4B49-4D15-8863-224D61644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2" y="164579"/>
            <a:ext cx="304800" cy="429768"/>
            <a:chOff x="215328" y="-46937"/>
            <a:chExt cx="304800" cy="277384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D88F4A-289F-494D-A4CD-EB62E9964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FFD160-7805-4E0F-8446-1AEF0EAC3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380878C-0C82-41C3-92B9-EAEEF239F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501211B-61E0-419D-BC8B-62C16B89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852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F192C-8D2B-130F-476C-CAA09138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en-US" sz="4000">
                <a:cs typeface="Calibri Light"/>
              </a:rPr>
              <a:t>Steps 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AEE8-AF32-9E88-E553-2C8D1688B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519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Definition of the system and its safety-criticality at the vehicular level.</a:t>
            </a:r>
          </a:p>
          <a:p>
            <a:pPr lvl="1"/>
            <a:r>
              <a:rPr lang="en-US" sz="2000" dirty="0">
                <a:cs typeface="Calibri"/>
              </a:rPr>
              <a:t>Hazard Analysis and Risk Assessment ( HARA )</a:t>
            </a:r>
          </a:p>
          <a:p>
            <a:r>
              <a:rPr lang="en-US" sz="2000" dirty="0">
                <a:cs typeface="Calibri"/>
              </a:rPr>
              <a:t>Determine Safety Goals for each component.</a:t>
            </a:r>
          </a:p>
          <a:p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FB009C09-EA03-B2DF-968D-E91F3305D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5506" y="1492624"/>
            <a:ext cx="3765176" cy="37651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D465-7B4F-5744-3BC4-0C6173F5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HARA</a:t>
            </a:r>
            <a:endParaRPr lang="en-US" b="1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79EFA80A-DFDE-EFEC-9562-F75070CFA3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293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389F1-C511-89C6-CD13-D3AD280C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Safety Goals and Issues Types</a:t>
            </a:r>
            <a:endParaRPr lang="en-US" sz="540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CB5A9A77-A2B2-9ACF-FA40-BEC4671B6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1" r="41391" b="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0172-10F9-28FC-C732-DFC6DFA9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cs typeface="Calibri"/>
              </a:rPr>
              <a:t>The level of safety required by an automotive component to function normally without posing any threats to the vehicle.</a:t>
            </a:r>
          </a:p>
          <a:p>
            <a:pPr lvl="1"/>
            <a:r>
              <a:rPr lang="en-US" sz="2200">
                <a:cs typeface="Calibri"/>
              </a:rPr>
              <a:t>Ex: during fire we want the door to open, but during high speed, we want it closed.</a:t>
            </a:r>
          </a:p>
        </p:txBody>
      </p:sp>
    </p:spTree>
    <p:extLst>
      <p:ext uri="{BB962C8B-B14F-4D97-AF65-F5344CB8AC3E}">
        <p14:creationId xmlns:p14="http://schemas.microsoft.com/office/powerpoint/2010/main" val="408638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502F3-9BE8-146E-1775-07A2D4DD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ASIL for ABS  </a:t>
            </a:r>
            <a:r>
              <a:rPr lang="en-US" sz="3600" dirty="0">
                <a:solidFill>
                  <a:srgbClr val="FFFFFF"/>
                </a:solidFill>
              </a:rPr>
              <a:t>- Steps -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4590F6-AF08-F9B7-4D3E-21D403A73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27529"/>
            <a:ext cx="6780700" cy="40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3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C336A-E016-14A4-B87A-97D598DAC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V-Cycle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F1C83D9-315F-D4DF-B8F7-31F1ACE6D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212"/>
            <a:ext cx="10515600" cy="4332164"/>
          </a:xfrm>
        </p:spPr>
      </p:pic>
    </p:spTree>
    <p:extLst>
      <p:ext uri="{BB962C8B-B14F-4D97-AF65-F5344CB8AC3E}">
        <p14:creationId xmlns:p14="http://schemas.microsoft.com/office/powerpoint/2010/main" val="770963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A2A9C-661F-459F-562A-BF6C3288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970" y="1031808"/>
            <a:ext cx="6251110" cy="1149730"/>
          </a:xfrm>
        </p:spPr>
        <p:txBody>
          <a:bodyPr anchor="b">
            <a:normAutofit/>
          </a:bodyPr>
          <a:lstStyle/>
          <a:p>
            <a:r>
              <a:rPr lang="en-US" sz="5000" dirty="0">
                <a:ea typeface="Calibri Light"/>
                <a:cs typeface="Calibri Light"/>
              </a:rPr>
              <a:t>Requirements analysis</a:t>
            </a:r>
          </a:p>
        </p:txBody>
      </p:sp>
      <p:pic>
        <p:nvPicPr>
          <p:cNvPr id="8" name="Picture 7" descr="CPU with binary numbers and blueprint">
            <a:extLst>
              <a:ext uri="{FF2B5EF4-FFF2-40B4-BE49-F238E27FC236}">
                <a16:creationId xmlns:a16="http://schemas.microsoft.com/office/drawing/2014/main" id="{6FB70A3E-1495-BFAE-F717-366C707CA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3" r="27937" b="-2"/>
          <a:stretch/>
        </p:blipFill>
        <p:spPr>
          <a:xfrm>
            <a:off x="1" y="10"/>
            <a:ext cx="3806280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B8C70-0888-4109-969D-EAE06A0A9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334" y="2706624"/>
            <a:ext cx="7765213" cy="38599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cs typeface="Calibri"/>
              </a:rPr>
              <a:t>Purpose : </a:t>
            </a:r>
            <a:endParaRPr lang="en-US"/>
          </a:p>
          <a:p>
            <a:pPr lvl="1"/>
            <a:r>
              <a:rPr lang="en-US" sz="2000" dirty="0">
                <a:cs typeface="Calibri"/>
              </a:rPr>
              <a:t>Transform software related parts of the system requirements into a set of software requirements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000" dirty="0">
                <a:ea typeface="Calibri" panose="020F0502020204030204"/>
                <a:cs typeface="Calibri" panose="020F0502020204030204"/>
              </a:rPr>
              <a:t>Describe the </a:t>
            </a:r>
            <a:r>
              <a:rPr lang="en-US" sz="2000" dirty="0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WHAT</a:t>
            </a:r>
          </a:p>
          <a:p>
            <a:endParaRPr lang="en-US" sz="2400" dirty="0">
              <a:ea typeface="Calibri" panose="020F0502020204030204"/>
              <a:cs typeface="Calibri"/>
            </a:endParaRPr>
          </a:p>
          <a:p>
            <a:r>
              <a:rPr lang="en-US" sz="2400" dirty="0">
                <a:ea typeface="Calibri" panose="020F0502020204030204"/>
                <a:cs typeface="Calibri"/>
              </a:rPr>
              <a:t>If the documentation of these requirements is not done, you might overlook or misinterpret customer's expectations which can result in additional costs, delays and effort.</a:t>
            </a:r>
          </a:p>
          <a:p>
            <a:endParaRPr lang="en-US" dirty="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162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DC69-A423-014B-C8D6-36F3999E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Base practices ( SR 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32A59-ED3F-D368-9E67-87AFCF261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Specify software requirements</a:t>
            </a:r>
          </a:p>
          <a:p>
            <a:r>
              <a:rPr lang="en-US" dirty="0">
                <a:cs typeface="Calibri"/>
              </a:rPr>
              <a:t>Structure software requirements</a:t>
            </a:r>
          </a:p>
          <a:p>
            <a:r>
              <a:rPr lang="en-US" dirty="0">
                <a:cs typeface="Calibri"/>
              </a:rPr>
              <a:t>Analyze software requirements: to ensure [correctness, technical feasibility, verifiability] </a:t>
            </a:r>
          </a:p>
          <a:p>
            <a:r>
              <a:rPr lang="en-US" dirty="0">
                <a:cs typeface="Calibri"/>
              </a:rPr>
              <a:t>Analyze impact of operating environment.</a:t>
            </a:r>
          </a:p>
          <a:p>
            <a:r>
              <a:rPr lang="en-US" dirty="0">
                <a:cs typeface="Calibri"/>
              </a:rPr>
              <a:t>Establish bidirectional traceability</a:t>
            </a:r>
          </a:p>
        </p:txBody>
      </p:sp>
    </p:spTree>
    <p:extLst>
      <p:ext uri="{BB962C8B-B14F-4D97-AF65-F5344CB8AC3E}">
        <p14:creationId xmlns:p14="http://schemas.microsoft.com/office/powerpoint/2010/main" val="1934321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85073A16-3596-5DD2-07F7-66DC2D8BC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884" r="-2" b="71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27DCA-31EA-407D-40D5-E5EDFD38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 Light"/>
                <a:cs typeface="Calibri Light"/>
              </a:rPr>
              <a:t>System Requirements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04A9-C8EF-402D-9CE1-E1708EB4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Strong links to SYS.2, and SYS.3 ( upstream )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Strong links to SWE.2 ( architecture – downstream), and SWE.6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Automotive SPICE  recommends : </a:t>
            </a:r>
          </a:p>
          <a:p>
            <a:pPr lvl="1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Consider more than customer requirements</a:t>
            </a:r>
          </a:p>
          <a:p>
            <a:pPr lvl="1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Regulation, standards, norms, internal requirements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Add stakeholder requirements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Describe the software as a black-box</a:t>
            </a:r>
          </a:p>
          <a:p>
            <a:pPr lvl="1"/>
            <a:endParaRPr lang="en-US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5802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A4F98-4B75-130D-9E88-04366D2B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Automotive  Acronyms  </a:t>
            </a:r>
          </a:p>
        </p:txBody>
      </p:sp>
      <p:sp>
        <p:nvSpPr>
          <p:cNvPr id="6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FA7C2-FC70-C1EB-688A-B7FFDBF3C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613882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511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BC96-84FA-54EF-C60E-3226DEF2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879" y="1119221"/>
            <a:ext cx="6473576" cy="1402470"/>
          </a:xfrm>
        </p:spPr>
        <p:txBody>
          <a:bodyPr anchor="t">
            <a:normAutofit/>
          </a:bodyPr>
          <a:lstStyle/>
          <a:p>
            <a:r>
              <a:rPr lang="en-US" sz="4000" dirty="0">
                <a:cs typeface="Calibri Light"/>
              </a:rPr>
              <a:t>Software Architectural Design</a:t>
            </a:r>
          </a:p>
        </p:txBody>
      </p:sp>
      <p:pic>
        <p:nvPicPr>
          <p:cNvPr id="5" name="Picture 4" descr="Rolled blueprint designs">
            <a:extLst>
              <a:ext uri="{FF2B5EF4-FFF2-40B4-BE49-F238E27FC236}">
                <a16:creationId xmlns:a16="http://schemas.microsoft.com/office/drawing/2014/main" id="{692A45F0-88DC-8B5F-AD02-0D96E6444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73" r="-4" b="-4"/>
          <a:stretch/>
        </p:blipFill>
        <p:spPr>
          <a:xfrm>
            <a:off x="-1" y="10"/>
            <a:ext cx="4360957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9883-4D8C-906E-4315-9EC54B07F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053" y="2224971"/>
            <a:ext cx="6285550" cy="42047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Purpose: </a:t>
            </a:r>
          </a:p>
          <a:p>
            <a:pPr lvl="1"/>
            <a:r>
              <a:rPr lang="en-US" sz="2800" dirty="0">
                <a:cs typeface="Calibri"/>
              </a:rPr>
              <a:t>Defines how the functionality will be implemented</a:t>
            </a:r>
          </a:p>
          <a:p>
            <a:pPr lvl="1"/>
            <a:r>
              <a:rPr lang="en-US" sz="2800" dirty="0">
                <a:ea typeface="Calibri"/>
                <a:cs typeface="Calibri"/>
              </a:rPr>
              <a:t>Describe the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HOW</a:t>
            </a:r>
          </a:p>
          <a:p>
            <a:pPr marL="0" indent="0">
              <a:buNone/>
            </a:pPr>
            <a:endParaRPr lang="en-US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471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B8299-FFBE-462C-7C0F-6032CAC3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8588" y="243927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>
                <a:cs typeface="Calibri Light"/>
              </a:rPr>
              <a:t>Software Architecture</a:t>
            </a:r>
            <a:endParaRPr lang="en-US" sz="4000" dirty="0"/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0821CDF1-CD43-91A5-540F-C0CD7044E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7" r="51457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778E0-9AC6-0A8F-2A48-A7AD82CC9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033" y="62353"/>
            <a:ext cx="3103726" cy="3705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cs typeface="Calibri"/>
              </a:rPr>
              <a:t>Develop and </a:t>
            </a:r>
            <a:r>
              <a:rPr lang="en-US" sz="1800" u="sng" dirty="0">
                <a:cs typeface="Calibri"/>
              </a:rPr>
              <a:t>Document</a:t>
            </a:r>
            <a:endParaRPr lang="en-US" sz="1800" u="sng">
              <a:ea typeface="Calibri"/>
              <a:cs typeface="Calibri"/>
            </a:endParaRPr>
          </a:p>
          <a:p>
            <a:r>
              <a:rPr lang="en-US" sz="1800" dirty="0">
                <a:cs typeface="Calibri"/>
              </a:rPr>
              <a:t>Allocate SR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dirty="0">
                <a:cs typeface="Calibri"/>
              </a:rPr>
              <a:t>Define interfaces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dirty="0">
                <a:cs typeface="Calibri"/>
              </a:rPr>
              <a:t>Behavior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dirty="0">
                <a:cs typeface="Calibri"/>
              </a:rPr>
              <a:t>Bidirectional traceability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 dirty="0">
                <a:cs typeface="Calibri"/>
              </a:rPr>
              <a:t>Communicate the design</a:t>
            </a:r>
            <a:endParaRPr lang="en-US" sz="1800" dirty="0">
              <a:ea typeface="Calibri"/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C681D-DA63-F94D-732B-43696110D54D}"/>
              </a:ext>
            </a:extLst>
          </p:cNvPr>
          <p:cNvSpPr txBox="1"/>
          <p:nvPr/>
        </p:nvSpPr>
        <p:spPr>
          <a:xfrm>
            <a:off x="4731488" y="2773325"/>
            <a:ext cx="66187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F14BA-B8EA-794D-6096-AFF11FD2B8EF}"/>
              </a:ext>
            </a:extLst>
          </p:cNvPr>
          <p:cNvSpPr txBox="1"/>
          <p:nvPr/>
        </p:nvSpPr>
        <p:spPr>
          <a:xfrm>
            <a:off x="4935279" y="2542953"/>
            <a:ext cx="508590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Define the right view</a:t>
            </a: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Document interfaces accurately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Ensure traceability</a:t>
            </a:r>
          </a:p>
        </p:txBody>
      </p:sp>
    </p:spTree>
    <p:extLst>
      <p:ext uri="{BB962C8B-B14F-4D97-AF65-F5344CB8AC3E}">
        <p14:creationId xmlns:p14="http://schemas.microsoft.com/office/powerpoint/2010/main" val="313100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E8610C-FFA8-6481-EB67-574B11A8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248" b="27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F59BE4-821D-06DC-7152-21F60A13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Software Architectural design 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C95EE-C02A-DBFD-6B9E-00D11A0B2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Components connected to each other and its shown how functions from either component is used by the other component and other relations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It is visible how each component interfaces with the other components</a:t>
            </a:r>
            <a:endParaRPr lang="en-US">
              <a:ea typeface="Calibri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Traceability supports : </a:t>
            </a:r>
          </a:p>
          <a:p>
            <a:pPr lvl="2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Consistency checks, impact assessment, reporting of stakeholder expectations</a:t>
            </a:r>
          </a:p>
          <a:p>
            <a:pPr lvl="1"/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7149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3D280-1F9E-64CD-A0F6-BF84D1C8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570" y="-293280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>
                <a:cs typeface="Calibri Light"/>
              </a:rPr>
              <a:t>Detailed Design and Unit 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398F3-7DA2-C5F8-8DC0-E3DA79962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9" r="49731" b="-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E3F4-4E76-D085-842A-91A1C9C0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804" y="1718714"/>
            <a:ext cx="6798539" cy="3705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Purpose : </a:t>
            </a:r>
          </a:p>
          <a:p>
            <a:pPr lvl="1"/>
            <a:r>
              <a:rPr lang="en-US" sz="3200" dirty="0">
                <a:cs typeface="Calibri"/>
              </a:rPr>
              <a:t>Basis of the implementation of the code and unit test</a:t>
            </a:r>
            <a:endParaRPr lang="en-US" sz="3200" u="sng" dirty="0">
              <a:ea typeface="Calibri"/>
              <a:cs typeface="Calibri"/>
            </a:endParaRPr>
          </a:p>
          <a:p>
            <a:pPr lvl="1"/>
            <a:endParaRPr lang="en-US" sz="3200" dirty="0">
              <a:cs typeface="Calibri"/>
            </a:endParaRPr>
          </a:p>
        </p:txBody>
      </p:sp>
      <p:pic>
        <p:nvPicPr>
          <p:cNvPr id="4" name="Picture 5" descr="A picture containing text, screenshot, line, design&#10;&#10;Description automatically generated">
            <a:extLst>
              <a:ext uri="{FF2B5EF4-FFF2-40B4-BE49-F238E27FC236}">
                <a16:creationId xmlns:a16="http://schemas.microsoft.com/office/drawing/2014/main" id="{F5F2FAA6-3319-557C-FA63-B705FCA0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18" y="421452"/>
            <a:ext cx="2878423" cy="611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66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984632-72DE-F40C-E362-525E8E3F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>
                <a:cs typeface="Calibri Light"/>
              </a:rPr>
              <a:t>Detailed Design: </a:t>
            </a:r>
            <a:endParaRPr lang="en-US" sz="4000" dirty="0"/>
          </a:p>
        </p:txBody>
      </p:sp>
      <p:pic>
        <p:nvPicPr>
          <p:cNvPr id="12" name="Picture 4" descr="Hand with pen over a colour palette">
            <a:extLst>
              <a:ext uri="{FF2B5EF4-FFF2-40B4-BE49-F238E27FC236}">
                <a16:creationId xmlns:a16="http://schemas.microsoft.com/office/drawing/2014/main" id="{02F1DBFE-C5B8-270D-EC45-64D930CFD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0" r="35904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B35A6B-8A0A-FFDC-7F7B-E7ED2AAFF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22" y="114969"/>
            <a:ext cx="3086005" cy="3705217"/>
          </a:xfrm>
          <a:solidFill>
            <a:srgbClr val="080808">
              <a:alpha val="64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  <a:cs typeface="Calibri"/>
              </a:rPr>
              <a:t>Develop detailed design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  <a:cs typeface="Calibri"/>
              </a:rPr>
              <a:t>Define interfaces of SUs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  <a:cs typeface="Calibri"/>
              </a:rPr>
              <a:t>Dynamic behavior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  <a:cs typeface="Calibri"/>
              </a:rPr>
              <a:t>Evaluate design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  <a:cs typeface="Calibri"/>
              </a:rPr>
              <a:t>Bidirectional Traceability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  <a:cs typeface="Calibri"/>
              </a:rPr>
              <a:t>Communicate agreed software detailed design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  <a:cs typeface="Calibri"/>
              </a:rPr>
              <a:t>Develop SUs</a:t>
            </a:r>
            <a:endParaRPr lang="en-US" sz="16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8A15E-9A61-0A73-DA0B-C2E942BC58D8}"/>
              </a:ext>
            </a:extLst>
          </p:cNvPr>
          <p:cNvSpPr txBox="1"/>
          <p:nvPr/>
        </p:nvSpPr>
        <p:spPr>
          <a:xfrm>
            <a:off x="4766930" y="2791046"/>
            <a:ext cx="643269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ISO 26262 provides guidance in safety critical software </a:t>
            </a:r>
          </a:p>
          <a:p>
            <a:r>
              <a:rPr lang="en-US" dirty="0">
                <a:ea typeface="Calibri"/>
                <a:cs typeface="Calibri"/>
              </a:rPr>
              <a:t>Needs to contain : </a:t>
            </a:r>
          </a:p>
          <a:p>
            <a:r>
              <a:rPr lang="en-US" dirty="0">
                <a:ea typeface="Calibri"/>
                <a:cs typeface="Calibri"/>
              </a:rPr>
              <a:t>Interfaces documentation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Names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Types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Units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Resolutions</a:t>
            </a:r>
          </a:p>
          <a:p>
            <a:r>
              <a:rPr lang="en-US" dirty="0">
                <a:ea typeface="Calibri"/>
                <a:cs typeface="Calibri"/>
              </a:rPr>
              <a:t>! Should be written before code </a:t>
            </a:r>
          </a:p>
          <a:p>
            <a:pPr marL="285750" indent="-285750">
              <a:buFont typeface="Calibri"/>
              <a:buChar char="-"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616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31F60-BBC2-2A6A-A781-068B16F3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Software Unit Verification</a:t>
            </a:r>
            <a:endParaRPr lang="en-US" sz="54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D3043D3-8F98-794C-649A-D65E40213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7" r="45858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A7A9-7B06-9F16-6C86-B86EA8F6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502" y="2706624"/>
            <a:ext cx="6881407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Purpose : Verify software units to provide evidence of compliance of SU with the software detailed design and non-functional SR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431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20740-CAF5-D170-0401-5FCAE0A5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>
                <a:cs typeface="Calibri Light"/>
              </a:rPr>
              <a:t>SWE.4 Unit Verification:</a:t>
            </a:r>
            <a:endParaRPr lang="en-US" sz="4000" dirty="0"/>
          </a:p>
        </p:txBody>
      </p:sp>
      <p:pic>
        <p:nvPicPr>
          <p:cNvPr id="14" name="Picture 4" descr="Computer script on a screen">
            <a:extLst>
              <a:ext uri="{FF2B5EF4-FFF2-40B4-BE49-F238E27FC236}">
                <a16:creationId xmlns:a16="http://schemas.microsoft.com/office/drawing/2014/main" id="{5AE9C3D7-FDCE-23A6-D832-FA7166EEF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7" r="48098" b="-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E95448D-4E7F-B7D9-669A-F7D43E3A0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7457057" cy="42320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cs typeface="Calibri"/>
              </a:rPr>
              <a:t>Define strategy for SU verification</a:t>
            </a:r>
            <a:endParaRPr lang="en-US" sz="2400" dirty="0">
              <a:ea typeface="Calibri"/>
              <a:cs typeface="Calibri"/>
            </a:endParaRPr>
          </a:p>
          <a:p>
            <a:pPr lvl="1"/>
            <a:r>
              <a:rPr lang="en-US" sz="2000" dirty="0">
                <a:ea typeface="Calibri"/>
                <a:cs typeface="Calibri"/>
              </a:rPr>
              <a:t>Static and dynamic analysis</a:t>
            </a:r>
          </a:p>
          <a:p>
            <a:pPr lvl="1"/>
            <a:r>
              <a:rPr lang="en-US" sz="2000" dirty="0">
                <a:cs typeface="Calibri"/>
              </a:rPr>
              <a:t>Code reviews</a:t>
            </a:r>
            <a:endParaRPr lang="en-US" sz="2000" dirty="0">
              <a:ea typeface="Calibri"/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Unit tests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400" dirty="0">
                <a:ea typeface="Calibri"/>
                <a:cs typeface="Calibri"/>
              </a:rPr>
              <a:t>Regression test : make sure that anything that hasn't changed, still works well</a:t>
            </a:r>
          </a:p>
          <a:p>
            <a:r>
              <a:rPr lang="en-US" sz="2400" dirty="0">
                <a:cs typeface="Calibri"/>
              </a:rPr>
              <a:t>Develop criteria for unit verification : MISRA ( standard to ensure code is safe, secure, reliable, portable )</a:t>
            </a:r>
          </a:p>
          <a:p>
            <a:r>
              <a:rPr lang="en-US" sz="2400" dirty="0">
                <a:ea typeface="Calibri" panose="020F0502020204030204"/>
                <a:cs typeface="Calibri"/>
              </a:rPr>
              <a:t>Summary report</a:t>
            </a:r>
          </a:p>
          <a:p>
            <a:endParaRPr lang="en-US" sz="2400" dirty="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7653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7287-D33C-F8A5-2BE4-4C61D166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Software Integration and Integration Test</a:t>
            </a:r>
            <a:endParaRPr lang="en-US" sz="5400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C41FF233-19BB-9FCA-2CBA-8BEACA00C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23" r="30076" b="-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FE25-3B34-D723-BED9-9B99C3FB3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561554" cy="36908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Purpose : </a:t>
            </a:r>
          </a:p>
          <a:p>
            <a:pPr lvl="1"/>
            <a:r>
              <a:rPr lang="en-US" sz="2800" dirty="0">
                <a:cs typeface="Calibri"/>
              </a:rPr>
              <a:t>Integrate SUs into larger software items – consistent with architectural design</a:t>
            </a:r>
          </a:p>
          <a:p>
            <a:pPr lvl="1"/>
            <a:r>
              <a:rPr lang="en-US" sz="2800" dirty="0">
                <a:cs typeface="Calibri"/>
              </a:rPr>
              <a:t>Ensure that software items are tested</a:t>
            </a:r>
          </a:p>
          <a:p>
            <a:pPr lvl="1"/>
            <a:r>
              <a:rPr lang="en-US" sz="2800" dirty="0">
                <a:cs typeface="Calibri"/>
              </a:rPr>
              <a:t>Provide evidence for compliance of integrated SI with architectural design</a:t>
            </a:r>
          </a:p>
        </p:txBody>
      </p:sp>
    </p:spTree>
    <p:extLst>
      <p:ext uri="{BB962C8B-B14F-4D97-AF65-F5344CB8AC3E}">
        <p14:creationId xmlns:p14="http://schemas.microsoft.com/office/powerpoint/2010/main" val="3157943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C2662-990B-5782-D80D-EEEF038DC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SWE.5</a:t>
            </a:r>
            <a:endParaRPr lang="en-US" dirty="0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1134F871-C563-AC4E-1333-286BCF24F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1" r="11757" b="-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DD565-298F-1884-3E69-D3CD6893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" y="3015553"/>
            <a:ext cx="3794476" cy="3843666"/>
          </a:xfrm>
          <a:solidFill>
            <a:srgbClr val="000000">
              <a:alpha val="75000"/>
            </a:srgb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Develop software integration strategy</a:t>
            </a:r>
            <a:endParaRPr lang="en-US" sz="1600" b="1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Integrate SUs and SIs</a:t>
            </a:r>
            <a:endParaRPr lang="en-US" sz="1600" b="1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Select test cases</a:t>
            </a:r>
            <a:endParaRPr lang="en-US" sz="1600" b="1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Perform Software integration test</a:t>
            </a:r>
            <a:endParaRPr lang="en-US" sz="1600" b="1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Establish BT</a:t>
            </a:r>
            <a:endParaRPr lang="en-US" sz="1600" b="1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Ensure Consistency</a:t>
            </a:r>
            <a:endParaRPr lang="en-US" sz="1600" b="1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1600" b="1" dirty="0">
                <a:solidFill>
                  <a:schemeClr val="bg1"/>
                </a:solidFill>
                <a:cs typeface="Calibri"/>
              </a:rPr>
              <a:t>Summarize and communicate results</a:t>
            </a:r>
            <a:endParaRPr lang="en-US" sz="1600" b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3C5ED-C193-65A1-AFB8-AE1EA437AADD}"/>
              </a:ext>
            </a:extLst>
          </p:cNvPr>
          <p:cNvSpPr txBox="1"/>
          <p:nvPr/>
        </p:nvSpPr>
        <p:spPr>
          <a:xfrm>
            <a:off x="6716232" y="2037906"/>
            <a:ext cx="535172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Integration test strategy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Regression test strategy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Bidirectional Traceability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For each relevant architectural element, you can localize corresponding test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Consistency 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Links the subject to the correct test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Covers subject completely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No faulty tests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Summary report</a:t>
            </a:r>
          </a:p>
        </p:txBody>
      </p:sp>
    </p:spTree>
    <p:extLst>
      <p:ext uri="{BB962C8B-B14F-4D97-AF65-F5344CB8AC3E}">
        <p14:creationId xmlns:p14="http://schemas.microsoft.com/office/powerpoint/2010/main" val="2727839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085100FC-61A6-58FA-CE82-EDB2CD904B4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1386" y="29548"/>
            <a:ext cx="6013845" cy="6013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ED142-18EB-AFC5-A1D9-6BE98301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Software Qualification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B9D83-4CC5-9E7F-2E81-6539A096B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174" y="3427487"/>
            <a:ext cx="7315200" cy="2615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Purpose : Ensure that the integrated software is tested to provide evidence for compliance with SR</a:t>
            </a:r>
          </a:p>
        </p:txBody>
      </p:sp>
    </p:spTree>
    <p:extLst>
      <p:ext uri="{BB962C8B-B14F-4D97-AF65-F5344CB8AC3E}">
        <p14:creationId xmlns:p14="http://schemas.microsoft.com/office/powerpoint/2010/main" val="346824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CFE37C0-C25E-8BFD-3D42-418A89B1A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60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F357C3-2EAF-34AE-9EAA-DEEAB296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cs typeface="Calibri Light"/>
              </a:rPr>
              <a:t>Auto</a:t>
            </a:r>
            <a:r>
              <a:rPr lang="en-US" i="1" dirty="0">
                <a:solidFill>
                  <a:srgbClr val="FFFFFF"/>
                </a:solidFill>
                <a:cs typeface="Calibri Light"/>
              </a:rPr>
              <a:t>motive</a:t>
            </a:r>
            <a:r>
              <a:rPr lang="en-US" dirty="0">
                <a:solidFill>
                  <a:srgbClr val="FFFFFF"/>
                </a:solidFill>
                <a:cs typeface="Calibri Light"/>
              </a:rPr>
              <a:t> – </a:t>
            </a:r>
            <a:r>
              <a:rPr lang="en-US" err="1">
                <a:solidFill>
                  <a:srgbClr val="00B050"/>
                </a:solidFill>
                <a:cs typeface="Calibri Light"/>
              </a:rPr>
              <a:t>Auto</a:t>
            </a:r>
            <a:r>
              <a:rPr lang="en-US" err="1">
                <a:solidFill>
                  <a:srgbClr val="FFFFFF"/>
                </a:solidFill>
                <a:cs typeface="Calibri Light"/>
              </a:rPr>
              <a:t>:</a:t>
            </a:r>
            <a:r>
              <a:rPr lang="en-US" b="1" err="1">
                <a:solidFill>
                  <a:srgbClr val="FFFFFF"/>
                </a:solidFill>
                <a:cs typeface="Calibri Light"/>
              </a:rPr>
              <a:t>Self</a:t>
            </a:r>
            <a:r>
              <a:rPr lang="en-US" dirty="0">
                <a:solidFill>
                  <a:srgbClr val="FFFFFF"/>
                </a:solidFill>
                <a:cs typeface="Calibri Light"/>
              </a:rPr>
              <a:t> + </a:t>
            </a:r>
            <a:r>
              <a:rPr lang="en-US" i="1" err="1">
                <a:solidFill>
                  <a:srgbClr val="FFFFFF"/>
                </a:solidFill>
                <a:cs typeface="Calibri Light"/>
              </a:rPr>
              <a:t>Motive</a:t>
            </a:r>
            <a:r>
              <a:rPr lang="en-US" err="1">
                <a:solidFill>
                  <a:srgbClr val="FFFFFF"/>
                </a:solidFill>
                <a:cs typeface="Calibri Light"/>
              </a:rPr>
              <a:t>:</a:t>
            </a:r>
            <a:r>
              <a:rPr lang="en-US" b="1" err="1">
                <a:solidFill>
                  <a:srgbClr val="FFFFFF"/>
                </a:solidFill>
                <a:cs typeface="Calibri Light"/>
              </a:rPr>
              <a:t>Motion</a:t>
            </a:r>
            <a:endParaRPr lang="en-US" b="1" err="1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C532C21-5FF4-55E5-C619-1B9BDD07AC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1287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9321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004CD-F8D8-0789-8DF2-0E773E67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Practices : 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2A35BB0B-D81A-2D46-DB70-88DAC1A20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9" r="3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C212-220D-6964-66A6-4490E47A9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545" y="3537434"/>
            <a:ext cx="2693008" cy="3320668"/>
          </a:xfrm>
          <a:solidFill>
            <a:srgbClr val="000000">
              <a:alpha val="75000"/>
            </a:srgbClr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1700" b="1" dirty="0">
                <a:solidFill>
                  <a:schemeClr val="bg1"/>
                </a:solidFill>
                <a:ea typeface="Calibri"/>
                <a:cs typeface="Calibri"/>
              </a:rPr>
              <a:t>Develop SQ test strategy and regression test strategy</a:t>
            </a:r>
          </a:p>
          <a:p>
            <a:r>
              <a:rPr lang="en-US" sz="1700" b="1" dirty="0">
                <a:solidFill>
                  <a:schemeClr val="bg1"/>
                </a:solidFill>
                <a:ea typeface="Calibri"/>
                <a:cs typeface="Calibri"/>
              </a:rPr>
              <a:t>Develop specification for SQT ( test cases, verification criteria etc.)</a:t>
            </a:r>
          </a:p>
          <a:p>
            <a:r>
              <a:rPr lang="en-US" sz="1700" b="1" dirty="0">
                <a:solidFill>
                  <a:schemeClr val="bg1"/>
                </a:solidFill>
                <a:ea typeface="Calibri"/>
                <a:cs typeface="Calibri"/>
              </a:rPr>
              <a:t>Select test cases</a:t>
            </a:r>
          </a:p>
          <a:p>
            <a:r>
              <a:rPr lang="en-US" sz="1700" b="1" dirty="0">
                <a:solidFill>
                  <a:schemeClr val="bg1"/>
                </a:solidFill>
                <a:ea typeface="Calibri"/>
                <a:cs typeface="Calibri"/>
              </a:rPr>
              <a:t>Test integrated software </a:t>
            </a:r>
          </a:p>
          <a:p>
            <a:r>
              <a:rPr lang="en-US" sz="1700" b="1" dirty="0">
                <a:solidFill>
                  <a:schemeClr val="bg1"/>
                </a:solidFill>
                <a:ea typeface="Calibri"/>
                <a:cs typeface="Calibri"/>
              </a:rPr>
              <a:t>Establish BT ( supports coverage, consistency and impact analysis ).</a:t>
            </a:r>
          </a:p>
          <a:p>
            <a:r>
              <a:rPr lang="en-US" sz="1700" b="1" dirty="0">
                <a:solidFill>
                  <a:schemeClr val="bg1"/>
                </a:solidFill>
                <a:ea typeface="Calibri"/>
                <a:cs typeface="Calibri"/>
              </a:rPr>
              <a:t>Ensure Consistency</a:t>
            </a:r>
          </a:p>
          <a:p>
            <a:r>
              <a:rPr lang="en-US" sz="1700" b="1" dirty="0">
                <a:solidFill>
                  <a:schemeClr val="bg1"/>
                </a:solidFill>
                <a:ea typeface="Calibri"/>
                <a:cs typeface="Calibri"/>
              </a:rPr>
              <a:t>Summarize and communicate results</a:t>
            </a:r>
          </a:p>
          <a:p>
            <a:endParaRPr lang="en-US" sz="17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C14C3-F134-5AB4-9239-87F4B3CC7433}"/>
              </a:ext>
            </a:extLst>
          </p:cNvPr>
          <p:cNvSpPr txBox="1"/>
          <p:nvPr/>
        </p:nvSpPr>
        <p:spPr>
          <a:xfrm>
            <a:off x="779720" y="3180907"/>
            <a:ext cx="440365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Check against the requirements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Close relationship with SWE.1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Clear test strategy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Test object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Test methods for test case development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Approach to test automation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Select right test cases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Traceability and consistency ( there are tools for this which also checks consistency)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2812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33AB-FEF5-D402-1D6B-6A09D836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Terms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9D49778-7524-05AC-F0C9-946BC70B78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225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4" descr="Gears up close">
            <a:extLst>
              <a:ext uri="{FF2B5EF4-FFF2-40B4-BE49-F238E27FC236}">
                <a16:creationId xmlns:a16="http://schemas.microsoft.com/office/drawing/2014/main" id="{313AEE42-DD56-DFA2-0CEC-7E1EABBB0B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96" r="-2" b="12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A5512-1884-B166-FE11-9DDEBA7F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cs typeface="Calibri Light"/>
              </a:rPr>
              <a:t>Automotive Industry</a:t>
            </a:r>
            <a:r>
              <a:rPr lang="en-US" dirty="0">
                <a:solidFill>
                  <a:srgbClr val="FFFFFF"/>
                </a:solidFill>
                <a:cs typeface="Calibri Light"/>
              </a:rPr>
              <a:t> 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156D92B-D021-C835-4485-FE075E69A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6th largest economy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Design – Development – Manufacturing – Repairing of Motor Vehicles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Components: Engines, bodies and not </a:t>
            </a:r>
            <a:r>
              <a:rPr lang="en-US" strike="sngStrike" dirty="0">
                <a:solidFill>
                  <a:srgbClr val="FFFFFF"/>
                </a:solidFill>
                <a:cs typeface="Calibri"/>
              </a:rPr>
              <a:t>tires, batteries and fuel</a:t>
            </a:r>
            <a:endParaRPr lang="en-US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Product: Passenger automobiles and light trucks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cs typeface="Calibri"/>
              </a:rPr>
              <a:t>Secondary : Commerical vehicles ( semis , delivery trucks etc. )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>
              <a:solidFill>
                <a:srgbClr val="FFFFFF"/>
              </a:solidFill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984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30273D1-91FD-5ED4-0EB4-13982B79F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896" b="68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100287AE-1D1C-EF6D-CB82-E67FD4462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46" y="37713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More than 10000 electrical devices and 61 micro-processors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Three controller area networks ( CAN ) 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Several subnetworks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744A6-2ED3-11C0-944C-C40D0C95D119}"/>
              </a:ext>
            </a:extLst>
          </p:cNvPr>
          <p:cNvSpPr txBox="1"/>
          <p:nvPr/>
        </p:nvSpPr>
        <p:spPr>
          <a:xfrm>
            <a:off x="10113662" y="6284784"/>
            <a:ext cx="2891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Renault Laguna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87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E779D-49F8-091E-9AAB-C5F90A3A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libri"/>
                <a:cs typeface="Calibri"/>
              </a:rPr>
              <a:t>Functional Safety </a:t>
            </a:r>
            <a:endParaRPr lang="en-US" sz="5400">
              <a:cs typeface="Calibri Light"/>
            </a:endParaRP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5AB90-ADC7-2C5B-7CC2-ADF43A3F9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6329" cy="35464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>
                <a:cs typeface="Calibri"/>
              </a:rPr>
              <a:t>Automotive functional safety is :</a:t>
            </a:r>
            <a:endParaRPr lang="en-US" sz="1600" u="sng" dirty="0">
              <a:ea typeface="Calibri"/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Implementation of protective measures to eliminate or mitigate hazards</a:t>
            </a:r>
            <a:endParaRPr lang="en-US" sz="1600" dirty="0">
              <a:ea typeface="Calibri"/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Hazards: caused by failure or unintended behavior of vehicle-level system</a:t>
            </a:r>
            <a:endParaRPr lang="en-US" sz="1600" dirty="0">
              <a:ea typeface="Calibri" panose="020F0502020204030204"/>
              <a:cs typeface="Calibri"/>
            </a:endParaRPr>
          </a:p>
          <a:p>
            <a:pPr lvl="1"/>
            <a:endParaRPr lang="en-US" sz="1600" dirty="0">
              <a:ea typeface="Calibri" panose="020F0502020204030204"/>
              <a:cs typeface="Calibri"/>
            </a:endParaRPr>
          </a:p>
          <a:p>
            <a:r>
              <a:rPr lang="en-US" sz="1600" dirty="0">
                <a:ea typeface="Calibri" panose="020F0502020204030204"/>
                <a:cs typeface="Calibri"/>
              </a:rPr>
              <a:t>Safety goals are more critical than the functionality of the automotive component</a:t>
            </a:r>
          </a:p>
          <a:p>
            <a:endParaRPr lang="en-US" sz="1600" dirty="0">
              <a:ea typeface="Calibri" panose="020F0502020204030204"/>
              <a:cs typeface="Calibri"/>
            </a:endParaRPr>
          </a:p>
          <a:p>
            <a:r>
              <a:rPr lang="en-US" sz="1600" dirty="0">
                <a:ea typeface="Calibri" panose="020F0502020204030204"/>
                <a:cs typeface="Calibri"/>
              </a:rPr>
              <a:t>With huge number of ECUs, sensors, actuators, the need to ensure functional safety at every stage of product development and commission has become even more important</a:t>
            </a:r>
          </a:p>
          <a:p>
            <a:pPr lvl="1"/>
            <a:endParaRPr lang="en-US" sz="1400">
              <a:ea typeface="Calibri" panose="020F0502020204030204"/>
              <a:cs typeface="Calibri"/>
            </a:endParaRPr>
          </a:p>
        </p:txBody>
      </p:sp>
      <p:pic>
        <p:nvPicPr>
          <p:cNvPr id="5" name="Picture 4" descr="Tire stacked in pattern">
            <a:extLst>
              <a:ext uri="{FF2B5EF4-FFF2-40B4-BE49-F238E27FC236}">
                <a16:creationId xmlns:a16="http://schemas.microsoft.com/office/drawing/2014/main" id="{AB55CE8B-F8B0-7E2A-66F3-C0DB74C07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5" r="2144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6109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83290-6E4E-1367-35B4-66C2E293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ISO 26262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B1421-CE97-F878-DD96-E3569BA22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6790"/>
            <a:ext cx="11426771" cy="4605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ISO 26262 standard defines functional safety as the “absence of unreasonable risk due to hazards caused by malfunctioning behavior of electrical/electronic systems”</a:t>
            </a:r>
          </a:p>
          <a:p>
            <a:pPr lvl="1"/>
            <a:r>
              <a:rPr lang="en-US" sz="2000" dirty="0">
                <a:cs typeface="Calibri" panose="020F0502020204030204"/>
              </a:rPr>
              <a:t>Reason for standard : </a:t>
            </a:r>
            <a:endParaRPr lang="en-US" sz="2000">
              <a:ea typeface="Calibri"/>
              <a:cs typeface="Calibri" panose="020F0502020204030204"/>
            </a:endParaRPr>
          </a:p>
          <a:p>
            <a:pPr lvl="2"/>
            <a:r>
              <a:rPr lang="en-US" sz="1600" dirty="0">
                <a:cs typeface="Calibri" panose="020F0502020204030204"/>
              </a:rPr>
              <a:t>Establish various safety requirements -&gt; mitigate risks to acceptable levels</a:t>
            </a:r>
            <a:endParaRPr lang="en-US" sz="1600">
              <a:ea typeface="Calibri"/>
              <a:cs typeface="Calibri" panose="020F0502020204030204"/>
            </a:endParaRPr>
          </a:p>
          <a:p>
            <a:pPr lvl="2"/>
            <a:r>
              <a:rPr lang="en-US" sz="1600" dirty="0">
                <a:cs typeface="Calibri" panose="020F0502020204030204"/>
              </a:rPr>
              <a:t>Smoothly manage and track safety requirements</a:t>
            </a:r>
            <a:endParaRPr lang="en-US" sz="1600">
              <a:ea typeface="Calibri"/>
              <a:cs typeface="Calibri" panose="020F0502020204030204"/>
            </a:endParaRPr>
          </a:p>
          <a:p>
            <a:pPr lvl="2"/>
            <a:r>
              <a:rPr lang="en-US" sz="1600" dirty="0">
                <a:cs typeface="Calibri" panose="020F0502020204030204"/>
              </a:rPr>
              <a:t>Ensure standard safety procedures in delivered products</a:t>
            </a:r>
            <a:endParaRPr lang="en-US" sz="1600">
              <a:ea typeface="Calibri"/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ASIL (Automotive safety integrity level)  : "risk classification scheme for defining the safety requirements"</a:t>
            </a:r>
            <a:endParaRPr lang="en-US" dirty="0">
              <a:ea typeface="Calibri"/>
              <a:cs typeface="Calibri" panose="020F0502020204030204"/>
            </a:endParaRPr>
          </a:p>
          <a:p>
            <a:pPr lvl="1"/>
            <a:r>
              <a:rPr lang="en-US" sz="2000" dirty="0">
                <a:cs typeface="Calibri" panose="020F0502020204030204"/>
              </a:rPr>
              <a:t>Risk parameters : </a:t>
            </a:r>
            <a:r>
              <a:rPr lang="en-US" sz="2000" dirty="0">
                <a:solidFill>
                  <a:srgbClr val="FF0000"/>
                </a:solidFill>
                <a:cs typeface="Calibri" panose="020F0502020204030204"/>
              </a:rPr>
              <a:t>Severity</a:t>
            </a:r>
            <a:r>
              <a:rPr lang="en-US" sz="2000" dirty="0">
                <a:cs typeface="Calibri" panose="020F0502020204030204"/>
              </a:rPr>
              <a:t>, </a:t>
            </a:r>
            <a:r>
              <a:rPr lang="en-US" sz="2000" dirty="0">
                <a:solidFill>
                  <a:srgbClr val="0070C0"/>
                </a:solidFill>
                <a:cs typeface="Calibri" panose="020F0502020204030204"/>
              </a:rPr>
              <a:t>Exposure </a:t>
            </a:r>
            <a:r>
              <a:rPr lang="en-US" sz="2000" dirty="0">
                <a:cs typeface="Calibri" panose="020F0502020204030204"/>
              </a:rPr>
              <a:t>and </a:t>
            </a:r>
            <a:r>
              <a:rPr lang="en-US" sz="2000" dirty="0">
                <a:solidFill>
                  <a:srgbClr val="00B050"/>
                </a:solidFill>
                <a:cs typeface="Calibri" panose="020F0502020204030204"/>
              </a:rPr>
              <a:t>Controllability</a:t>
            </a:r>
            <a:endParaRPr lang="en-US" sz="2000" dirty="0">
              <a:solidFill>
                <a:srgbClr val="00B050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292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C911D-B9AA-FE8C-4A9C-31EB1DF8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Risk Parameters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976EF5-9861-F08C-924F-F43E2F5FD2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90684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235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5E827-D568-B18A-50C7-945F256D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ASIL levels: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1B8DE9-FEE2-36FB-248A-E0847DDF5E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11918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03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Automotive </vt:lpstr>
      <vt:lpstr>Automotive  Acronyms  </vt:lpstr>
      <vt:lpstr>Automotive – Auto:Self + Motive:Motion</vt:lpstr>
      <vt:lpstr>Automotive Industry </vt:lpstr>
      <vt:lpstr>PowerPoint Presentation</vt:lpstr>
      <vt:lpstr>Functional Safety </vt:lpstr>
      <vt:lpstr>ISO 26262</vt:lpstr>
      <vt:lpstr>Risk Parameters</vt:lpstr>
      <vt:lpstr>ASIL levels:</vt:lpstr>
      <vt:lpstr>PowerPoint Presentation</vt:lpstr>
      <vt:lpstr>PowerPoint Presentation</vt:lpstr>
      <vt:lpstr>Steps </vt:lpstr>
      <vt:lpstr>HARA</vt:lpstr>
      <vt:lpstr>Safety Goals and Issues Types</vt:lpstr>
      <vt:lpstr>ASIL for ABS  - Steps -</vt:lpstr>
      <vt:lpstr>V-Cycle</vt:lpstr>
      <vt:lpstr>Requirements analysis</vt:lpstr>
      <vt:lpstr>Base practices ( SR )</vt:lpstr>
      <vt:lpstr>System Requirements</vt:lpstr>
      <vt:lpstr>Software Architectural Design</vt:lpstr>
      <vt:lpstr>Software Architecture</vt:lpstr>
      <vt:lpstr>Software Architectural design </vt:lpstr>
      <vt:lpstr>Detailed Design and Unit Construction</vt:lpstr>
      <vt:lpstr>Detailed Design: </vt:lpstr>
      <vt:lpstr>Software Unit Verification</vt:lpstr>
      <vt:lpstr>SWE.4 Unit Verification:</vt:lpstr>
      <vt:lpstr>Software Integration and Integration Test</vt:lpstr>
      <vt:lpstr>SWE.5</vt:lpstr>
      <vt:lpstr>Software Qualification test</vt:lpstr>
      <vt:lpstr>Practices : </vt:lpstr>
      <vt:lpstr>Terms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1207</cp:revision>
  <dcterms:created xsi:type="dcterms:W3CDTF">2023-06-27T08:58:22Z</dcterms:created>
  <dcterms:modified xsi:type="dcterms:W3CDTF">2023-06-28T14:11:18Z</dcterms:modified>
</cp:coreProperties>
</file>